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saveSubsetFonts="1">
  <p:sldMasterIdLst>
    <p:sldMasterId id="2147483789" r:id="rId6"/>
  </p:sldMasterIdLst>
  <p:notesMasterIdLst>
    <p:notesMasterId r:id="rId10"/>
  </p:notesMasterIdLst>
  <p:handoutMasterIdLst>
    <p:handoutMasterId r:id="rId8"/>
  </p:handoutMasterIdLst>
  <p:sldIdLst>
    <p:sldId id="256" r:id="rId12"/>
    <p:sldId id="257" r:id="rId14"/>
    <p:sldId id="262" r:id="rId15"/>
    <p:sldId id="258" r:id="rId17"/>
    <p:sldId id="259" r:id="rId19"/>
    <p:sldId id="260" r:id="rId21"/>
    <p:sldId id="265" r:id="rId23"/>
    <p:sldId id="281" r:id="rId25"/>
    <p:sldId id="263" r:id="rId27"/>
    <p:sldId id="271" r:id="rId29"/>
    <p:sldId id="266" r:id="rId30"/>
    <p:sldId id="272" r:id="rId32"/>
    <p:sldId id="279" r:id="rId34"/>
    <p:sldId id="267" r:id="rId35"/>
    <p:sldId id="268" r:id="rId37"/>
    <p:sldId id="269" r:id="rId39"/>
    <p:sldId id="270" r:id="rId41"/>
    <p:sldId id="273" r:id="rId43"/>
    <p:sldId id="274" r:id="rId45"/>
    <p:sldId id="278" r:id="rId46"/>
    <p:sldId id="277" r:id="rId47"/>
    <p:sldId id="282" r:id="rId48"/>
    <p:sldId id="284" r:id="rId49"/>
    <p:sldId id="283" r:id="rId50"/>
    <p:sldId id="285" r:id="rId51"/>
    <p:sldId id="276" r:id="rId52"/>
    <p:sldId id="287" r:id="rId53"/>
    <p:sldId id="286" r:id="rId54"/>
    <p:sldId id="288" r:id="rId55"/>
    <p:sldId id="290" r:id="rId56"/>
    <p:sldId id="289" r:id="rId57"/>
    <p:sldId id="292" r:id="rId58"/>
    <p:sldId id="291" r:id="rId59"/>
    <p:sldId id="293" r:id="rId60"/>
    <p:sldId id="280" r:id="rId61"/>
    <p:sldId id="299" r:id="rId62"/>
    <p:sldId id="294" r:id="rId63"/>
    <p:sldId id="297" r:id="rId64"/>
    <p:sldId id="295" r:id="rId65"/>
    <p:sldId id="296" r:id="rId66"/>
    <p:sldId id="302" r:id="rId67"/>
    <p:sldId id="300" r:id="rId68"/>
    <p:sldId id="301" r:id="rId69"/>
    <p:sldId id="261" r:id="rId70"/>
  </p:sldIdLst>
  <p:sldSz cx="9144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0">
          <p15:clr>
            <a:srgbClr val="A4A3A4"/>
          </p15:clr>
        </p15:guide>
        <p15:guide id="2" pos="2862" userDrawn="0">
          <p15:clr>
            <a:srgbClr val="A4A3A4"/>
          </p15:clr>
        </p15:guide>
        <p15:guide id="3" orient="horz" pos="1617" userDrawn="0">
          <p15:clr>
            <a:srgbClr val="A4A3A4"/>
          </p15:clr>
        </p15:guide>
        <p15:guide id="3" pos="2869" userDrawn="1">
          <p15:clr>
            <a:srgbClr val="A4A3A4"/>
          </p15:clr>
        </p15:guide>
        <p15:guide id="4" pos="4289" userDrawn="1">
          <p15:clr>
            <a:srgbClr val="A4A3A4"/>
          </p15:clr>
        </p15:guide>
        <p15:guide id="5" orient="horz" pos="1551" userDrawn="1">
          <p15:clr>
            <a:srgbClr val="A4A3A4"/>
          </p15:clr>
        </p15:guide>
        <p15:guide id="6" pos="3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A7100"/>
    <a:srgbClr val="C0BD32"/>
    <a:srgbClr val="0097CC"/>
    <a:srgbClr val="6EA92D"/>
    <a:srgbClr val="9FBFFF"/>
    <a:srgbClr val="0DE8FF"/>
    <a:srgbClr val="D06654"/>
    <a:srgbClr val="53BCD1"/>
    <a:srgbClr val="D2CF51"/>
    <a:srgbClr val="6BA42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6029" autoAdjust="0"/>
    <p:restoredTop sz="94767" autoAdjust="0"/>
  </p:normalViewPr>
  <p:slideViewPr>
    <p:cSldViewPr snapToGrid="1" snapToObjects="1">
      <p:cViewPr varScale="1">
        <p:scale>
          <a:sx n="117" d="100"/>
          <a:sy n="117" d="100"/>
        </p:scale>
        <p:origin x="408" y="108"/>
      </p:cViewPr>
      <p:guideLst>
        <p:guide orient="horz" pos="2156"/>
        <p:guide pos="2862"/>
        <p:guide orient="horz" pos="1617"/>
        <p:guide pos="2869"/>
        <p:guide pos="4289"/>
        <p:guide orient="horz" pos="1551"/>
        <p:guide pos="3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6" Type="http://schemas.openxmlformats.org/officeDocument/2006/relationships/slideMaster" Target="slideMasters/slideMaster1.xml"></Relationship><Relationship Id="rId7" Type="http://schemas.openxmlformats.org/officeDocument/2006/relationships/theme" Target="theme/theme1.xml"></Relationship><Relationship Id="rId8" Type="http://schemas.openxmlformats.org/officeDocument/2006/relationships/handoutMaster" Target="handoutMasters/handoutMaster1.xml"></Relationship><Relationship Id="rId10" Type="http://schemas.openxmlformats.org/officeDocument/2006/relationships/notesMaster" Target="notesMasters/notesMaster1.xml"></Relationship><Relationship Id="rId12" Type="http://schemas.openxmlformats.org/officeDocument/2006/relationships/slide" Target="slides/slide1.xml"></Relationship><Relationship Id="rId14" Type="http://schemas.openxmlformats.org/officeDocument/2006/relationships/slide" Target="slides/slide2.xml"></Relationship><Relationship Id="rId15" Type="http://schemas.openxmlformats.org/officeDocument/2006/relationships/slide" Target="slides/slide3.xml"></Relationship><Relationship Id="rId17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4" Type="http://schemas.openxmlformats.org/officeDocument/2006/relationships/slide" Target="slides/slide13.xml"></Relationship><Relationship Id="rId35" Type="http://schemas.openxmlformats.org/officeDocument/2006/relationships/slide" Target="slides/slide14.xml"></Relationship><Relationship Id="rId37" Type="http://schemas.openxmlformats.org/officeDocument/2006/relationships/slide" Target="slides/slide15.xml"></Relationship><Relationship Id="rId39" Type="http://schemas.openxmlformats.org/officeDocument/2006/relationships/slide" Target="slides/slide16.xml"></Relationship><Relationship Id="rId41" Type="http://schemas.openxmlformats.org/officeDocument/2006/relationships/slide" Target="slides/slide17.xml"></Relationship><Relationship Id="rId43" Type="http://schemas.openxmlformats.org/officeDocument/2006/relationships/slide" Target="slides/slide18.xml"></Relationship><Relationship Id="rId45" Type="http://schemas.openxmlformats.org/officeDocument/2006/relationships/slide" Target="slides/slide19.xml"></Relationship><Relationship Id="rId46" Type="http://schemas.openxmlformats.org/officeDocument/2006/relationships/slide" Target="slides/slide20.xml"></Relationship><Relationship Id="rId47" Type="http://schemas.openxmlformats.org/officeDocument/2006/relationships/slide" Target="slides/slide21.xml"></Relationship><Relationship Id="rId48" Type="http://schemas.openxmlformats.org/officeDocument/2006/relationships/slide" Target="slides/slide22.xml"></Relationship><Relationship Id="rId49" Type="http://schemas.openxmlformats.org/officeDocument/2006/relationships/slide" Target="slides/slide23.xml"></Relationship><Relationship Id="rId50" Type="http://schemas.openxmlformats.org/officeDocument/2006/relationships/slide" Target="slides/slide24.xml"></Relationship><Relationship Id="rId51" Type="http://schemas.openxmlformats.org/officeDocument/2006/relationships/slide" Target="slides/slide25.xml"></Relationship><Relationship Id="rId52" Type="http://schemas.openxmlformats.org/officeDocument/2006/relationships/slide" Target="slides/slide26.xml"></Relationship><Relationship Id="rId53" Type="http://schemas.openxmlformats.org/officeDocument/2006/relationships/slide" Target="slides/slide27.xml"></Relationship><Relationship Id="rId54" Type="http://schemas.openxmlformats.org/officeDocument/2006/relationships/slide" Target="slides/slide28.xml"></Relationship><Relationship Id="rId55" Type="http://schemas.openxmlformats.org/officeDocument/2006/relationships/slide" Target="slides/slide29.xml"></Relationship><Relationship Id="rId56" Type="http://schemas.openxmlformats.org/officeDocument/2006/relationships/slide" Target="slides/slide30.xml"></Relationship><Relationship Id="rId57" Type="http://schemas.openxmlformats.org/officeDocument/2006/relationships/slide" Target="slides/slide31.xml"></Relationship><Relationship Id="rId58" Type="http://schemas.openxmlformats.org/officeDocument/2006/relationships/slide" Target="slides/slide32.xml"></Relationship><Relationship Id="rId59" Type="http://schemas.openxmlformats.org/officeDocument/2006/relationships/slide" Target="slides/slide33.xml"></Relationship><Relationship Id="rId60" Type="http://schemas.openxmlformats.org/officeDocument/2006/relationships/slide" Target="slides/slide34.xml"></Relationship><Relationship Id="rId61" Type="http://schemas.openxmlformats.org/officeDocument/2006/relationships/slide" Target="slides/slide35.xml"></Relationship><Relationship Id="rId62" Type="http://schemas.openxmlformats.org/officeDocument/2006/relationships/slide" Target="slides/slide36.xml"></Relationship><Relationship Id="rId63" Type="http://schemas.openxmlformats.org/officeDocument/2006/relationships/slide" Target="slides/slide37.xml"></Relationship><Relationship Id="rId64" Type="http://schemas.openxmlformats.org/officeDocument/2006/relationships/slide" Target="slides/slide38.xml"></Relationship><Relationship Id="rId65" Type="http://schemas.openxmlformats.org/officeDocument/2006/relationships/slide" Target="slides/slide39.xml"></Relationship><Relationship Id="rId66" Type="http://schemas.openxmlformats.org/officeDocument/2006/relationships/slide" Target="slides/slide40.xml"></Relationship><Relationship Id="rId67" Type="http://schemas.openxmlformats.org/officeDocument/2006/relationships/slide" Target="slides/slide41.xml"></Relationship><Relationship Id="rId68" Type="http://schemas.openxmlformats.org/officeDocument/2006/relationships/slide" Target="slides/slide42.xml"></Relationship><Relationship Id="rId69" Type="http://schemas.openxmlformats.org/officeDocument/2006/relationships/slide" Target="slides/slide43.xml"></Relationship><Relationship Id="rId70" Type="http://schemas.openxmlformats.org/officeDocument/2006/relationships/slide" Target="slides/slide44.xml"></Relationship><Relationship Id="rId100" Type="http://schemas.openxmlformats.org/officeDocument/2006/relationships/viewProps" Target="viewProps.xml"></Relationship><Relationship Id="rId10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D5AA6-AEE7-4171-851F-414A36A38A7A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4B4E9-7AC0-4F60-8484-ECEA97EF5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7924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EA3F8-BADD-4D38-8729-4C3ABA8D9A5E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12FC9-FEB2-4077-87CE-6A91ACFE3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5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slide" Target="../slides/slide22.xml"></Relationship><Relationship Id="rId2" Type="http://schemas.openxmlformats.org/officeDocument/2006/relationships/notesMaster" Target="../notesMasters/notesMaster1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Relationship Id="rId2" Type="http://schemas.openxmlformats.org/officeDocument/2006/relationships/notesMaster" Target="../notesMasters/notesMaster1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slide" Target="../slides/slide24.xml"></Relationship><Relationship Id="rId2" Type="http://schemas.openxmlformats.org/officeDocument/2006/relationships/notesMaster" Target="../notesMasters/notesMaster1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slide" Target="../slides/slide25.xml"></Relationship><Relationship Id="rId2" Type="http://schemas.openxmlformats.org/officeDocument/2006/relationships/notesMaster" Target="../notesMasters/notesMaster1.xml"></Relationship></Relationships>
</file>

<file path=ppt/notesSlides/_rels/notesSlide2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slide" Target="../slides/slide27.xml"></Relationship><Relationship Id="rId2" Type="http://schemas.openxmlformats.org/officeDocument/2006/relationships/notesMaster" Target="../notesMasters/notesMaster1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slide" Target="../slides/slide28.xml"></Relationship><Relationship Id="rId2" Type="http://schemas.openxmlformats.org/officeDocument/2006/relationships/notesMaster" Target="../notesMasters/notesMaster1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slide" Target="../slides/slide29.xml"></Relationship><Relationship Id="rId2" Type="http://schemas.openxmlformats.org/officeDocument/2006/relationships/notesMaster" Target="../notesMasters/notesMaster1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slide" Target="../slides/slide30.xml"></Relationship><Relationship Id="rId2" Type="http://schemas.openxmlformats.org/officeDocument/2006/relationships/notesMaster" Target="../notesMasters/notesMaster1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slide" Target="../slides/slide31.xml"></Relationship><Relationship Id="rId2" Type="http://schemas.openxmlformats.org/officeDocument/2006/relationships/notesMaster" Target="../notesMasters/notesMaster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slide" Target="../slides/slide32.xml"></Relationship><Relationship Id="rId2" Type="http://schemas.openxmlformats.org/officeDocument/2006/relationships/notesMaster" Target="../notesMasters/notesMaster1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slide" Target="../slides/slide33.xml"></Relationship><Relationship Id="rId2" Type="http://schemas.openxmlformats.org/officeDocument/2006/relationships/notesMaster" Target="../notesMasters/notesMaster1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slide" Target="../slides/slide34.xml"></Relationship><Relationship Id="rId2" Type="http://schemas.openxmlformats.org/officeDocument/2006/relationships/notesMaster" Target="../notesMasters/notesMaster1.xml"></Relationship></Relationships>
</file>

<file path=ppt/notesSlides/_rels/notesSlide3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slide" Target="../slides/slide36.xml"></Relationship><Relationship Id="rId2" Type="http://schemas.openxmlformats.org/officeDocument/2006/relationships/notesMaster" Target="../notesMasters/notesMaster1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slide" Target="../slides/slide37.xml"></Relationship><Relationship Id="rId2" Type="http://schemas.openxmlformats.org/officeDocument/2006/relationships/notesMaster" Target="../notesMasters/notesMaster1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slide" Target="../slides/slide38.xml"></Relationship><Relationship Id="rId2" Type="http://schemas.openxmlformats.org/officeDocument/2006/relationships/notesMaster" Target="../notesMasters/notesMaster1.xml"></Relationship></Relationships>
</file>

<file path=ppt/notesSlides/_rels/notesSlide39.xml.rels><?xml version="1.0" encoding="UTF-8"?>
<Relationships xmlns="http://schemas.openxmlformats.org/package/2006/relationships"><Relationship Id="rId1" Type="http://schemas.openxmlformats.org/officeDocument/2006/relationships/slide" Target="../slides/slide39.xml"></Relationship><Relationship Id="rId2" Type="http://schemas.openxmlformats.org/officeDocument/2006/relationships/notesMaster" Target="../notesMasters/notesMaster1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1" Type="http://schemas.openxmlformats.org/officeDocument/2006/relationships/slide" Target="../slides/slide40.xml"></Relationship><Relationship Id="rId2" Type="http://schemas.openxmlformats.org/officeDocument/2006/relationships/notesMaster" Target="../notesMasters/notesMaster1.xml"></Relationship></Relationships>
</file>

<file path=ppt/notesSlides/_rels/notesSlide41.xml.rels><?xml version="1.0" encoding="UTF-8"?>
<Relationships xmlns="http://schemas.openxmlformats.org/package/2006/relationships"><Relationship Id="rId1" Type="http://schemas.openxmlformats.org/officeDocument/2006/relationships/slide" Target="../slides/slide41.xml"></Relationship><Relationship Id="rId2" Type="http://schemas.openxmlformats.org/officeDocument/2006/relationships/notesMaster" Target="../notesMasters/notesMaster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slide" Target="../slides/slide42.xml"></Relationship><Relationship Id="rId2" Type="http://schemas.openxmlformats.org/officeDocument/2006/relationships/notesMaster" Target="../notesMasters/notesMaster1.xml"></Relationship></Relationships>
</file>

<file path=ppt/notesSlides/_rels/notesSlide43.xml.rels><?xml version="1.0" encoding="UTF-8"?>
<Relationships xmlns="http://schemas.openxmlformats.org/package/2006/relationships"><Relationship Id="rId1" Type="http://schemas.openxmlformats.org/officeDocument/2006/relationships/slide" Target="../slides/slide43.xml"></Relationship><Relationship Id="rId2" Type="http://schemas.openxmlformats.org/officeDocument/2006/relationships/notesMaster" Target="../notesMasters/notesMaster1.xml"></Relationship></Relationships>
</file>

<file path=ppt/notesSlides/_rels/notesSlide4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343400"/>
            <a:ext cx="5487035" cy="4115434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1"/>
          <p:cNvSpPr txBox="1">
            <a:spLocks noGrp="1" noChangeArrowheads="1"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</a:t>
            </a:fld>
            <a:endParaRPr lang="ko-KR" altLang="en-US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" name="바닥글 개체 틀 2"/>
          <p:cNvSpPr txBox="1">
            <a:spLocks noGrp="1" noChangeArrowheads="1"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  <a:endParaRPr lang="ko-KR" altLang="en-US" sz="100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" name="슬라이드 번호 개체 틀 3"/>
          <p:cNvSpPr txBox="1">
            <a:spLocks noGrp="1" noChangeArrowheads="1"/>
          </p:cNvSpPr>
          <p:nvPr>
            <p:ph type="sldNum" idx="12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직사각형 5"/>
          <p:cNvSpPr>
            <a:spLocks noGrp="1" noChangeArrowheads="1"/>
          </p:cNvSpPr>
          <p:nvPr/>
        </p:nvSpPr>
        <p:spPr>
          <a:xfrm rot="0">
            <a:off x="322580" y="298450"/>
            <a:ext cx="1279525" cy="1279525"/>
          </a:xfrm>
          <a:prstGeom prst="rect"/>
          <a:solidFill>
            <a:srgbClr val="FA71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8" name="Text Placeholder 8"/>
          <p:cNvSpPr txBox="1">
            <a:spLocks noGrp="1" noChangeArrowheads="1"/>
          </p:cNvSpPr>
          <p:nvPr>
            <p:ph type="ctrTitle"/>
          </p:nvPr>
        </p:nvSpPr>
        <p:spPr>
          <a:xfrm rot="0">
            <a:off x="316230" y="1914525"/>
            <a:ext cx="5229860" cy="15506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Arial" charset="0"/>
                <a:ea typeface="Arial" charset="0"/>
              </a:rPr>
              <a:t>마스터</a:t>
            </a:r>
            <a:r>
              <a:rPr lang="ko-KR" altLang="en-US" sz="480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Arial" charset="0"/>
                <a:ea typeface="Arial" charset="0"/>
              </a:rPr>
              <a:t>제목</a:t>
            </a:r>
            <a:r>
              <a:rPr lang="ko-KR" altLang="en-US" sz="480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Arial" charset="0"/>
                <a:ea typeface="Arial" charset="0"/>
              </a:rPr>
              <a:t>스타일</a:t>
            </a:r>
            <a:r>
              <a:rPr lang="ko-KR" altLang="en-US" sz="4800" b="1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Arial" charset="0"/>
                <a:ea typeface="Arial" charset="0"/>
              </a:rPr>
              <a:t>편집</a:t>
            </a:r>
            <a:endParaRPr lang="ko-KR" altLang="en-US" sz="48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583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rot="0">
            <a:off x="395605" y="303530"/>
            <a:ext cx="8353424" cy="635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5"/>
          <p:cNvSpPr txBox="1">
            <a:spLocks noGrp="1" noChangeArrowheads="1"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2023-05-20</a:t>
            </a:fld>
            <a:endParaRPr lang="ko-KR" altLang="en-US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바닥글 개체 틀 6"/>
          <p:cNvSpPr txBox="1">
            <a:spLocks noGrp="1" noChangeArrowheads="1"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  <a:endParaRPr lang="ko-KR" altLang="en-US" sz="100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7" name="슬라이드 번호 개체 틀 7"/>
          <p:cNvSpPr txBox="1">
            <a:spLocks noGrp="1" noChangeArrowheads="1"/>
          </p:cNvSpPr>
          <p:nvPr>
            <p:ph type="sldNum" idx="12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2" name="Text Placeholder 12"/>
          <p:cNvSpPr txBox="1">
            <a:spLocks noGrp="1" noChangeArrowheads="1"/>
          </p:cNvSpPr>
          <p:nvPr>
            <p:ph type="ctrTitle"/>
          </p:nvPr>
        </p:nvSpPr>
        <p:spPr>
          <a:xfrm rot="0">
            <a:off x="354965" y="3175"/>
            <a:ext cx="4460875" cy="30607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>
            <a:lvl1pPr marL="0" indent="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b="0">
                <a:solidFill>
                  <a:schemeClr val="bg1"/>
                </a:solidFill>
                <a:latin typeface="Arial" charset="0"/>
                <a:ea typeface="Arial" charset="0"/>
              </a:rPr>
              <a:t>마스터</a:t>
            </a:r>
            <a:r>
              <a:rPr lang="ko-KR" altLang="en-US" sz="11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100" b="0">
                <a:solidFill>
                  <a:schemeClr val="bg1"/>
                </a:solidFill>
                <a:latin typeface="Arial" charset="0"/>
                <a:ea typeface="Arial" charset="0"/>
              </a:rPr>
              <a:t>제목</a:t>
            </a:r>
            <a:r>
              <a:rPr lang="ko-KR" altLang="en-US" sz="11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100" b="0">
                <a:solidFill>
                  <a:schemeClr val="bg1"/>
                </a:solidFill>
                <a:latin typeface="Arial" charset="0"/>
                <a:ea typeface="Arial" charset="0"/>
              </a:rPr>
              <a:t>스타일</a:t>
            </a:r>
            <a:r>
              <a:rPr lang="ko-KR" altLang="en-US" sz="11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100" b="0">
                <a:solidFill>
                  <a:schemeClr val="bg1"/>
                </a:solidFill>
                <a:latin typeface="Arial" charset="0"/>
                <a:ea typeface="Arial" charset="0"/>
              </a:rPr>
              <a:t>편집</a:t>
            </a:r>
            <a:endParaRPr lang="ko-KR" altLang="en-US" sz="110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Subtitle 13"/>
          <p:cNvSpPr txBox="1">
            <a:spLocks noGrp="1" noChangeArrowheads="1"/>
          </p:cNvSpPr>
          <p:nvPr>
            <p:ph type="subTitle" hasCustomPrompt="1"/>
          </p:nvPr>
        </p:nvSpPr>
        <p:spPr>
          <a:xfrm rot="0">
            <a:off x="398145" y="483235"/>
            <a:ext cx="6537325" cy="5854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>
                <a:solidFill>
                  <a:schemeClr val="bg1"/>
                </a:solidFill>
                <a:latin typeface="Arial" charset="0"/>
                <a:ea typeface="Arial" charset="0"/>
              </a:rPr>
              <a:t>마스터</a:t>
            </a:r>
            <a:r>
              <a:rPr lang="ko-KR" altLang="en-US" sz="28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2800" b="0">
                <a:solidFill>
                  <a:schemeClr val="bg1"/>
                </a:solidFill>
                <a:latin typeface="Arial" charset="0"/>
                <a:ea typeface="Arial" charset="0"/>
              </a:rPr>
              <a:t>텍스트</a:t>
            </a:r>
            <a:r>
              <a:rPr lang="ko-KR" altLang="en-US" sz="28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2800" b="0">
                <a:solidFill>
                  <a:schemeClr val="bg1"/>
                </a:solidFill>
                <a:latin typeface="Arial" charset="0"/>
                <a:ea typeface="Arial" charset="0"/>
              </a:rPr>
              <a:t>스타일을</a:t>
            </a:r>
            <a:r>
              <a:rPr lang="ko-KR" altLang="en-US" sz="2800" b="0">
                <a:solidFill>
                  <a:schemeClr val="bg1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2800" b="0">
                <a:solidFill>
                  <a:schemeClr val="bg1"/>
                </a:solidFill>
                <a:latin typeface="Arial" charset="0"/>
                <a:ea typeface="Arial" charset="0"/>
              </a:rPr>
              <a:t>편집합니다</a:t>
            </a:r>
            <a:r>
              <a:rPr lang="en-US" altLang="ko-KR" sz="2800" b="0">
                <a:solidFill>
                  <a:schemeClr val="bg1"/>
                </a:solidFill>
                <a:latin typeface="Arial" charset="0"/>
                <a:ea typeface="Arial" charset="0"/>
              </a:rPr>
              <a:t>.</a:t>
            </a:r>
            <a:endParaRPr lang="ko-KR" altLang="en-US" sz="280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81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rot="0">
            <a:off x="395605" y="987425"/>
            <a:ext cx="8353424" cy="635"/>
          </a:xfrm>
          <a:prstGeom prst="line"/>
          <a:ln w="1905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0">
            <a:off x="395605" y="303530"/>
            <a:ext cx="8353424" cy="635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날짜 개체 틀 11"/>
          <p:cNvSpPr txBox="1">
            <a:spLocks noGrp="1" noChangeArrowheads="1"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2023-05-20</a:t>
            </a:fld>
            <a:endParaRPr lang="ko-KR" altLang="en-US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2" name="바닥글 개체 틀 12"/>
          <p:cNvSpPr txBox="1">
            <a:spLocks noGrp="1" noChangeArrowheads="1"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  <a:endParaRPr lang="ko-KR" altLang="en-US" sz="100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슬라이드 번호 개체 틀 13"/>
          <p:cNvSpPr txBox="1">
            <a:spLocks noGrp="1" noChangeArrowheads="1"/>
          </p:cNvSpPr>
          <p:nvPr>
            <p:ph type="sldNum" idx="12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797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 userDrawn="1"/>
        </p:nvSpPr>
        <p:spPr>
          <a:xfrm rot="0">
            <a:off x="3321050" y="2139950"/>
            <a:ext cx="2502535" cy="64579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Thank You</a:t>
            </a:r>
            <a:endParaRPr lang="ko-KR" altLang="en-US" sz="3600" b="1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" name="날짜 개체 틀 3"/>
          <p:cNvSpPr txBox="1">
            <a:spLocks noGrp="1" noChangeArrowheads="1"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2023-05-20</a:t>
            </a:fld>
            <a:endParaRPr lang="ko-KR" altLang="en-US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바닥글 개체 틀 4"/>
          <p:cNvSpPr txBox="1">
            <a:spLocks noGrp="1" noChangeArrowheads="1"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eaLnBrk="0"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  <a:endParaRPr lang="ko-KR" altLang="en-US" sz="100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슬라이드 번호 개체 틀 5"/>
          <p:cNvSpPr txBox="1">
            <a:spLocks noGrp="1" noChangeArrowheads="1"/>
          </p:cNvSpPr>
          <p:nvPr>
            <p:ph type="sldNum" idx="12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2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 userDrawn="1"/>
        </p:nvSpPr>
        <p:spPr>
          <a:xfrm rot="0">
            <a:off x="0" y="0"/>
            <a:ext cx="9144635" cy="5144135"/>
          </a:xfrm>
          <a:prstGeom prst="rect"/>
          <a:solidFill>
            <a:srgbClr val="2F2F3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9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1435869425.png"></Relationship><Relationship Id="rId2" Type="http://schemas.openxmlformats.org/officeDocument/2006/relationships/image" Target="../media/fImage601892071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notesSlide" Target="../notesSlides/notesSlide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747295914165.png"></Relationship><Relationship Id="rId3" Type="http://schemas.openxmlformats.org/officeDocument/2006/relationships/notesSlide" Target="../notesSlides/notesSlide10.xml"></Relationship><Relationship Id="rId4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63654137099.png"></Relationship><Relationship Id="rId3" Type="http://schemas.openxmlformats.org/officeDocument/2006/relationships/image" Target="../media/fImage64834157391.png"></Relationship><Relationship Id="rId4" Type="http://schemas.openxmlformats.org/officeDocument/2006/relationships/image" Target="../media/fImage31384196002.png"></Relationship><Relationship Id="rId5" Type="http://schemas.openxmlformats.org/officeDocument/2006/relationships/image" Target="../media/fImage34364218539.png"></Relationship><Relationship Id="rId6" Type="http://schemas.openxmlformats.org/officeDocument/2006/relationships/image" Target="../media/fImage34364231807.png"></Relationship><Relationship Id="rId7" Type="http://schemas.openxmlformats.org/officeDocument/2006/relationships/image" Target="../media/fImage725934244325.png"></Relationship><Relationship Id="rId8" Type="http://schemas.openxmlformats.org/officeDocument/2006/relationships/image" Target="../media/fImage30504258939.png"></Relationship><Relationship Id="rId9" Type="http://schemas.openxmlformats.org/officeDocument/2006/relationships/image" Target="../media/fImage30504265585.png"></Relationship><Relationship Id="rId10" Type="http://schemas.openxmlformats.org/officeDocument/2006/relationships/image" Target="../media/fImage15504312062.png"></Relationship><Relationship Id="rId11" Type="http://schemas.openxmlformats.org/officeDocument/2006/relationships/image" Target="../media/fImage2064432908.png"></Relationship><Relationship Id="rId12" Type="http://schemas.openxmlformats.org/officeDocument/2006/relationships/image" Target="../media/fImage46964343936.png"></Relationship><Relationship Id="rId13" Type="http://schemas.openxmlformats.org/officeDocument/2006/relationships/image" Target="../media/fImage93474364299.png"></Relationship><Relationship Id="rId14" Type="http://schemas.openxmlformats.org/officeDocument/2006/relationships/image" Target="../media/fImage685484445418.png"></Relationship><Relationship Id="rId15" Type="http://schemas.openxmlformats.org/officeDocument/2006/relationships/image" Target="../media/fImage67464463217.png"></Relationship><Relationship Id="rId16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501185958398.png"></Relationship><Relationship Id="rId3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4356931695.png"></Relationship><Relationship Id="rId3" Type="http://schemas.openxmlformats.org/officeDocument/2006/relationships/image" Target="../media/fImage6016959777.png"></Relationship><Relationship Id="rId4" Type="http://schemas.openxmlformats.org/officeDocument/2006/relationships/notesSlide" Target="../notesSlides/notesSlide13.xml"></Relationship><Relationship Id="rId5" Type="http://schemas.openxmlformats.org/officeDocument/2006/relationships/slideLayout" Target="../slideLayouts/slideLayout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98281904897.png"></Relationship><Relationship Id="rId3" Type="http://schemas.openxmlformats.org/officeDocument/2006/relationships/image" Target="../media/fImage14351934774.png"></Relationship><Relationship Id="rId4" Type="http://schemas.openxmlformats.org/officeDocument/2006/relationships/image" Target="../media/fImage6011945048.png"></Relationship><Relationship Id="rId5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4351991262.png"></Relationship><Relationship Id="rId3" Type="http://schemas.openxmlformats.org/officeDocument/2006/relationships/image" Target="../media/fImage6012007184.png"></Relationship><Relationship Id="rId4" Type="http://schemas.openxmlformats.org/officeDocument/2006/relationships/image" Target="../media/fImage725932038546.png"></Relationship><Relationship Id="rId5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4354557055.png"></Relationship><Relationship Id="rId3" Type="http://schemas.openxmlformats.org/officeDocument/2006/relationships/image" Target="../media/fImage6014568727.png"></Relationship><Relationship Id="rId4" Type="http://schemas.openxmlformats.org/officeDocument/2006/relationships/image" Target="../media/fImage703064635266.png"></Relationship><Relationship Id="rId5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4354671979.png"></Relationship><Relationship Id="rId3" Type="http://schemas.openxmlformats.org/officeDocument/2006/relationships/image" Target="../media/fImage6014686347.png"></Relationship><Relationship Id="rId4" Type="http://schemas.openxmlformats.org/officeDocument/2006/relationships/image" Target="../media/fImage685485511171.png"></Relationship><Relationship Id="rId5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4355565854.png"></Relationship><Relationship Id="rId3" Type="http://schemas.openxmlformats.org/officeDocument/2006/relationships/image" Target="../media/fImage6015576341.png"></Relationship><Relationship Id="rId4" Type="http://schemas.openxmlformats.org/officeDocument/2006/relationships/image" Target="../media/fImage685485588441.png"></Relationship><Relationship Id="rId5" Type="http://schemas.openxmlformats.org/officeDocument/2006/relationships/image" Target="../media/fImage685485596497.png"></Relationship><Relationship Id="rId6" Type="http://schemas.openxmlformats.org/officeDocument/2006/relationships/image" Target="../media/fImage118935601412.png"></Relationship><Relationship Id="rId7" Type="http://schemas.openxmlformats.org/officeDocument/2006/relationships/image" Target="../media/fImage685485634319.png"></Relationship><Relationship Id="rId8" Type="http://schemas.openxmlformats.org/officeDocument/2006/relationships/image" Target="../media/fImage67465643453.png"></Relationship><Relationship Id="rId9" Type="http://schemas.openxmlformats.org/officeDocument/2006/relationships/image" Target="../media/fImage93475655588.png"></Relationship><Relationship Id="rId10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14355765979.png"></Relationship><Relationship Id="rId3" Type="http://schemas.openxmlformats.org/officeDocument/2006/relationships/image" Target="../media/fImage6015779759.png"></Relationship><Relationship Id="rId4" Type="http://schemas.openxmlformats.org/officeDocument/2006/relationships/notesSlide" Target="../notesSlides/notesSlide19.xml"></Relationship><Relationship Id="rId5" Type="http://schemas.openxmlformats.org/officeDocument/2006/relationships/slideLayout" Target="../slideLayouts/slideLayout3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3" Type="http://schemas.openxmlformats.org/officeDocument/2006/relationships/image" Target="../media/fImage459685607811.png"></Relationship><Relationship Id="rId4" Type="http://schemas.openxmlformats.org/officeDocument/2006/relationships/image" Target="../media/fImage377305612113.png"></Relationship><Relationship Id="rId5" Type="http://schemas.openxmlformats.org/officeDocument/2006/relationships/slideLayout" Target="../slideLayouts/slideLayout3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notesSlide" Target="../notesSlides/notesSlide21.xml"></Relationship><Relationship Id="rId3" Type="http://schemas.openxmlformats.org/officeDocument/2006/relationships/image" Target="../media/fImage962145751059.png"></Relationship><Relationship Id="rId4" Type="http://schemas.openxmlformats.org/officeDocument/2006/relationships/slideLayout" Target="../slideLayouts/slideLayout3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2187385777505.png"></Relationship><Relationship Id="rId3" Type="http://schemas.openxmlformats.org/officeDocument/2006/relationships/notesSlide" Target="../notesSlides/notesSlide2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411946077298.png"></Relationship><Relationship Id="rId3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304605862689.png"></Relationship><Relationship Id="rId3" Type="http://schemas.openxmlformats.org/officeDocument/2006/relationships/image" Target="../media/fImage290405873958.png"></Relationship><Relationship Id="rId4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111596087557.png"></Relationship><Relationship Id="rId3" Type="http://schemas.openxmlformats.org/officeDocument/2006/relationships/notesSlide" Target="../notesSlides/notesSlide25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notesSlide" Target="../notesSlides/notesSlide26.xml"></Relationship><Relationship Id="rId3" Type="http://schemas.openxmlformats.org/officeDocument/2006/relationships/image" Target="../media/fImage1382586123744.png"></Relationship><Relationship Id="rId4" Type="http://schemas.openxmlformats.org/officeDocument/2006/relationships/slideLayout" Target="../slideLayouts/slideLayout3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502476313940.png"></Relationship><Relationship Id="rId3" Type="http://schemas.openxmlformats.org/officeDocument/2006/relationships/notesSlide" Target="../notesSlides/notesSlide27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407926328215.png"></Relationship><Relationship Id="rId3" Type="http://schemas.openxmlformats.org/officeDocument/2006/relationships/image" Target="../media/fImage334826338707.png"></Relationship><Relationship Id="rId4" Type="http://schemas.openxmlformats.org/officeDocument/2006/relationships/notesSlide" Target="../notesSlides/notesSlide28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509136618401.png"></Relationship><Relationship Id="rId3" Type="http://schemas.openxmlformats.org/officeDocument/2006/relationships/image" Target="../media/fImage570856627285.png"></Relationship><Relationship Id="rId4" Type="http://schemas.openxmlformats.org/officeDocument/2006/relationships/notesSlide" Target="../notesSlides/notesSlide29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4351125243.png"></Relationship><Relationship Id="rId3" Type="http://schemas.openxmlformats.org/officeDocument/2006/relationships/image" Target="../media/fImage6011131704.png"></Relationship><Relationship Id="rId4" Type="http://schemas.openxmlformats.org/officeDocument/2006/relationships/notesSlide" Target="../notesSlides/notesSlide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541856635155.png"></Relationship><Relationship Id="rId3" Type="http://schemas.openxmlformats.org/officeDocument/2006/relationships/notesSlide" Target="../notesSlides/notesSlide30.xm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495386838089.png"></Relationship><Relationship Id="rId3" Type="http://schemas.openxmlformats.org/officeDocument/2006/relationships/notesSlide" Target="../notesSlides/notesSlide31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43900684398.png"></Relationship><Relationship Id="rId3" Type="http://schemas.openxmlformats.org/officeDocument/2006/relationships/image" Target="../media/fImage446256852650.png"></Relationship><Relationship Id="rId4" Type="http://schemas.openxmlformats.org/officeDocument/2006/relationships/notesSlide" Target="../notesSlides/notesSlide32.xml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289616862108.png"></Relationship><Relationship Id="rId3" Type="http://schemas.openxmlformats.org/officeDocument/2006/relationships/image" Target="../media/fImage285766877275.png"></Relationship><Relationship Id="rId4" Type="http://schemas.openxmlformats.org/officeDocument/2006/relationships/notesSlide" Target="../notesSlides/notesSlide33.xml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65094707996.png"></Relationship><Relationship Id="rId3" Type="http://schemas.openxmlformats.org/officeDocument/2006/relationships/image" Target="../media/fImage64348708527.png"></Relationship><Relationship Id="rId4" Type="http://schemas.openxmlformats.org/officeDocument/2006/relationships/notesSlide" Target="../notesSlides/notesSlide34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fImage63656005649.png"></Relationship><Relationship Id="rId3" Type="http://schemas.openxmlformats.org/officeDocument/2006/relationships/image" Target="../media/fImage64836022680.png"></Relationship><Relationship Id="rId4" Type="http://schemas.openxmlformats.org/officeDocument/2006/relationships/image" Target="../media/fImage3138606545.png"></Relationship><Relationship Id="rId5" Type="http://schemas.openxmlformats.org/officeDocument/2006/relationships/image" Target="../media/fImage34366099077.png"></Relationship><Relationship Id="rId6" Type="http://schemas.openxmlformats.org/officeDocument/2006/relationships/image" Target="../media/fImage3436611380.png"></Relationship><Relationship Id="rId7" Type="http://schemas.openxmlformats.org/officeDocument/2006/relationships/image" Target="../media/fImage15506132625.png"></Relationship><Relationship Id="rId8" Type="http://schemas.openxmlformats.org/officeDocument/2006/relationships/image" Target="../media/fImage725936145172.png"></Relationship><Relationship Id="rId9" Type="http://schemas.openxmlformats.org/officeDocument/2006/relationships/image" Target="../media/fImage30506154301.png"></Relationship><Relationship Id="rId10" Type="http://schemas.openxmlformats.org/officeDocument/2006/relationships/image" Target="../media/fImage30506165587.png"></Relationship><Relationship Id="rId11" Type="http://schemas.openxmlformats.org/officeDocument/2006/relationships/image" Target="../media/fImage31386173973.png"></Relationship><Relationship Id="rId12" Type="http://schemas.openxmlformats.org/officeDocument/2006/relationships/image" Target="../media/fImage30506181085.png"></Relationship><Relationship Id="rId13" Type="http://schemas.openxmlformats.org/officeDocument/2006/relationships/image" Target="../media/fImage30506198658.png"></Relationship><Relationship Id="rId14" Type="http://schemas.openxmlformats.org/officeDocument/2006/relationships/image" Target="../media/fImage63656254521.png"></Relationship><Relationship Id="rId15" Type="http://schemas.openxmlformats.org/officeDocument/2006/relationships/image" Target="../media/fImage64836276404.png"></Relationship><Relationship Id="rId16" Type="http://schemas.openxmlformats.org/officeDocument/2006/relationships/image" Target="../media/fImage3138631433.png"></Relationship><Relationship Id="rId17" Type="http://schemas.openxmlformats.org/officeDocument/2006/relationships/image" Target="../media/fImage34366337028.png"></Relationship><Relationship Id="rId18" Type="http://schemas.openxmlformats.org/officeDocument/2006/relationships/image" Target="../media/fImage34366355615.png"></Relationship><Relationship Id="rId19" Type="http://schemas.openxmlformats.org/officeDocument/2006/relationships/image" Target="../media/fImage725936364224.png"></Relationship><Relationship Id="rId20" Type="http://schemas.openxmlformats.org/officeDocument/2006/relationships/image" Target="../media/fImage30506378766.png"></Relationship><Relationship Id="rId21" Type="http://schemas.openxmlformats.org/officeDocument/2006/relationships/image" Target="../media/fImage30506387956.png"></Relationship><Relationship Id="rId22" Type="http://schemas.openxmlformats.org/officeDocument/2006/relationships/image" Target="../media/fImage703066426770.png"></Relationship><Relationship Id="rId23" Type="http://schemas.openxmlformats.org/officeDocument/2006/relationships/image" Target="../media/fImage2064643328.png"></Relationship><Relationship Id="rId24" Type="http://schemas.openxmlformats.org/officeDocument/2006/relationships/image" Target="../media/fImage46966456782.png"></Relationship><Relationship Id="rId25" Type="http://schemas.openxmlformats.org/officeDocument/2006/relationships/image" Target="../media/fImage93476476175.png"></Relationship><Relationship Id="rId26" Type="http://schemas.openxmlformats.org/officeDocument/2006/relationships/image" Target="../media/fImage15506492900.png"></Relationship><Relationship Id="rId27" Type="http://schemas.openxmlformats.org/officeDocument/2006/relationships/image" Target="../media/fImage20646501490.png"></Relationship><Relationship Id="rId28" Type="http://schemas.openxmlformats.org/officeDocument/2006/relationships/image" Target="../media/fImage46966525045.png"></Relationship><Relationship Id="rId29" Type="http://schemas.openxmlformats.org/officeDocument/2006/relationships/image" Target="../media/fImage93476549736.png"></Relationship><Relationship Id="rId30" Type="http://schemas.openxmlformats.org/officeDocument/2006/relationships/image" Target="../media/fImage98286551910.png"></Relationship><Relationship Id="rId31" Type="http://schemas.openxmlformats.org/officeDocument/2006/relationships/image" Target="../media/fImage685486564817.png"></Relationship><Relationship Id="rId32" Type="http://schemas.openxmlformats.org/officeDocument/2006/relationships/image" Target="../media/fImage685486571200.png"></Relationship><Relationship Id="rId33" Type="http://schemas.openxmlformats.org/officeDocument/2006/relationships/image" Target="../media/fImage3391658754.png"></Relationship><Relationship Id="rId34" Type="http://schemas.openxmlformats.org/officeDocument/2006/relationships/image" Target="../media/fImage33916594316.png"></Relationship><Relationship Id="rId35" Type="http://schemas.openxmlformats.org/officeDocument/2006/relationships/image" Target="../media/fImage45416673486.png"></Relationship><Relationship Id="rId36" Type="http://schemas.openxmlformats.org/officeDocument/2006/relationships/image" Target="../media/fImage15756684816.png"></Relationship><Relationship Id="rId37" Type="http://schemas.openxmlformats.org/officeDocument/2006/relationships/image" Target="../media/fImage67466728505.png"></Relationship><Relationship Id="rId38" Type="http://schemas.openxmlformats.org/officeDocument/2006/relationships/image" Target="../media/fImage67466733807.png"></Relationship><Relationship Id="rId39" Type="http://schemas.openxmlformats.org/officeDocument/2006/relationships/image" Target="../media/fImage118936874542.png"></Relationship><Relationship Id="rId40" Type="http://schemas.openxmlformats.org/officeDocument/2006/relationships/notesSlide" Target="../notesSlides/notesSlide35.xml"></Relationship><Relationship Id="rId41" Type="http://schemas.openxmlformats.org/officeDocument/2006/relationships/slideLayout" Target="../slideLayouts/slideLayout3.xm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4356931695.png"></Relationship><Relationship Id="rId3" Type="http://schemas.openxmlformats.org/officeDocument/2006/relationships/image" Target="../media/fImage6016959777.png"></Relationship><Relationship Id="rId4" Type="http://schemas.openxmlformats.org/officeDocument/2006/relationships/notesSlide" Target="../notesSlides/notesSlide36.xml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583057091864.png"></Relationship><Relationship Id="rId3" Type="http://schemas.openxmlformats.org/officeDocument/2006/relationships/notesSlide" Target="../notesSlides/notesSlide37.xml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488377428064.png"></Relationship><Relationship Id="rId3" Type="http://schemas.openxmlformats.org/officeDocument/2006/relationships/image" Target="../media/fImage489067439776.png"></Relationship><Relationship Id="rId4" Type="http://schemas.openxmlformats.org/officeDocument/2006/relationships/notesSlide" Target="../notesSlides/notesSlide38.xm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568227524838.png"></Relationship><Relationship Id="rId3" Type="http://schemas.openxmlformats.org/officeDocument/2006/relationships/notesSlide" Target="../notesSlides/notesSlide39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chart" Target="../charts/chart1.xml"></Relationship><Relationship Id="rId3" Type="http://schemas.openxmlformats.org/officeDocument/2006/relationships/image" Target="../media/fImage74315943000.png"></Relationship><Relationship Id="rId4" Type="http://schemas.openxmlformats.org/officeDocument/2006/relationships/image" Target="../media/fImage454197275.png"></Relationship><Relationship Id="rId5" Type="http://schemas.openxmlformats.org/officeDocument/2006/relationships/image" Target="../media/fImage15751168418.png"></Relationship><Relationship Id="rId6" Type="http://schemas.openxmlformats.org/officeDocument/2006/relationships/image" Target="../media/fImage147261195305.png"></Relationship><Relationship Id="rId7" Type="http://schemas.openxmlformats.org/officeDocument/2006/relationships/image" Target="../media/fImage147261226145.png"></Relationship><Relationship Id="rId8" Type="http://schemas.openxmlformats.org/officeDocument/2006/relationships/slideLayout" Target="../slideLayouts/slideLayout2.xml"></Relationship><Relationship Id="rId9" Type="http://schemas.openxmlformats.org/officeDocument/2006/relationships/notesSlide" Target="../notesSlides/notesSlide4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621627532342.png"></Relationship><Relationship Id="rId3" Type="http://schemas.openxmlformats.org/officeDocument/2006/relationships/image" Target="../media/fImage497467541772.png"></Relationship><Relationship Id="rId4" Type="http://schemas.openxmlformats.org/officeDocument/2006/relationships/notesSlide" Target="../notesSlides/notesSlide40.xml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812968912467.png"></Relationship><Relationship Id="rId3" Type="http://schemas.openxmlformats.org/officeDocument/2006/relationships/notesSlide" Target="../notesSlides/notesSlide41.xml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63656005649.png"></Relationship><Relationship Id="rId3" Type="http://schemas.openxmlformats.org/officeDocument/2006/relationships/image" Target="../media/fImage64836022680.png"></Relationship><Relationship Id="rId4" Type="http://schemas.openxmlformats.org/officeDocument/2006/relationships/image" Target="../media/fImage3138606545.png"></Relationship><Relationship Id="rId5" Type="http://schemas.openxmlformats.org/officeDocument/2006/relationships/image" Target="../media/fImage34366099077.png"></Relationship><Relationship Id="rId6" Type="http://schemas.openxmlformats.org/officeDocument/2006/relationships/image" Target="../media/fImage3436611380.png"></Relationship><Relationship Id="rId7" Type="http://schemas.openxmlformats.org/officeDocument/2006/relationships/image" Target="../media/fImage15506132625.png"></Relationship><Relationship Id="rId8" Type="http://schemas.openxmlformats.org/officeDocument/2006/relationships/image" Target="../media/fImage725936145172.png"></Relationship><Relationship Id="rId9" Type="http://schemas.openxmlformats.org/officeDocument/2006/relationships/image" Target="../media/fImage30506154301.png"></Relationship><Relationship Id="rId10" Type="http://schemas.openxmlformats.org/officeDocument/2006/relationships/image" Target="../media/fImage30506165587.png"></Relationship><Relationship Id="rId11" Type="http://schemas.openxmlformats.org/officeDocument/2006/relationships/image" Target="../media/fImage31386173973.png"></Relationship><Relationship Id="rId12" Type="http://schemas.openxmlformats.org/officeDocument/2006/relationships/image" Target="../media/fImage30506181085.png"></Relationship><Relationship Id="rId13" Type="http://schemas.openxmlformats.org/officeDocument/2006/relationships/image" Target="../media/fImage30506198658.png"></Relationship><Relationship Id="rId14" Type="http://schemas.openxmlformats.org/officeDocument/2006/relationships/image" Target="../media/fImage63656254521.png"></Relationship><Relationship Id="rId15" Type="http://schemas.openxmlformats.org/officeDocument/2006/relationships/image" Target="../media/fImage64836276404.png"></Relationship><Relationship Id="rId16" Type="http://schemas.openxmlformats.org/officeDocument/2006/relationships/image" Target="../media/fImage3138631433.png"></Relationship><Relationship Id="rId17" Type="http://schemas.openxmlformats.org/officeDocument/2006/relationships/image" Target="../media/fImage34366337028.png"></Relationship><Relationship Id="rId18" Type="http://schemas.openxmlformats.org/officeDocument/2006/relationships/image" Target="../media/fImage34366355615.png"></Relationship><Relationship Id="rId19" Type="http://schemas.openxmlformats.org/officeDocument/2006/relationships/image" Target="../media/fImage725936364224.png"></Relationship><Relationship Id="rId20" Type="http://schemas.openxmlformats.org/officeDocument/2006/relationships/image" Target="../media/fImage30506378766.png"></Relationship><Relationship Id="rId21" Type="http://schemas.openxmlformats.org/officeDocument/2006/relationships/image" Target="../media/fImage30506387956.png"></Relationship><Relationship Id="rId22" Type="http://schemas.openxmlformats.org/officeDocument/2006/relationships/image" Target="../media/fImage703066426770.png"></Relationship><Relationship Id="rId23" Type="http://schemas.openxmlformats.org/officeDocument/2006/relationships/image" Target="../media/fImage2064643328.png"></Relationship><Relationship Id="rId24" Type="http://schemas.openxmlformats.org/officeDocument/2006/relationships/image" Target="../media/fImage46966456782.png"></Relationship><Relationship Id="rId25" Type="http://schemas.openxmlformats.org/officeDocument/2006/relationships/image" Target="../media/fImage93476476175.png"></Relationship><Relationship Id="rId26" Type="http://schemas.openxmlformats.org/officeDocument/2006/relationships/image" Target="../media/fImage15506492900.png"></Relationship><Relationship Id="rId27" Type="http://schemas.openxmlformats.org/officeDocument/2006/relationships/image" Target="../media/fImage20646501490.png"></Relationship><Relationship Id="rId28" Type="http://schemas.openxmlformats.org/officeDocument/2006/relationships/image" Target="../media/fImage46966525045.png"></Relationship><Relationship Id="rId29" Type="http://schemas.openxmlformats.org/officeDocument/2006/relationships/image" Target="../media/fImage93476549736.png"></Relationship><Relationship Id="rId30" Type="http://schemas.openxmlformats.org/officeDocument/2006/relationships/image" Target="../media/fImage98286551910.png"></Relationship><Relationship Id="rId31" Type="http://schemas.openxmlformats.org/officeDocument/2006/relationships/image" Target="../media/fImage685486564817.png"></Relationship><Relationship Id="rId32" Type="http://schemas.openxmlformats.org/officeDocument/2006/relationships/image" Target="../media/fImage685486571200.png"></Relationship><Relationship Id="rId33" Type="http://schemas.openxmlformats.org/officeDocument/2006/relationships/image" Target="../media/fImage3391658754.png"></Relationship><Relationship Id="rId34" Type="http://schemas.openxmlformats.org/officeDocument/2006/relationships/image" Target="../media/fImage33916594316.png"></Relationship><Relationship Id="rId35" Type="http://schemas.openxmlformats.org/officeDocument/2006/relationships/image" Target="../media/fImage45416673486.png"></Relationship><Relationship Id="rId36" Type="http://schemas.openxmlformats.org/officeDocument/2006/relationships/image" Target="../media/fImage15756684816.png"></Relationship><Relationship Id="rId37" Type="http://schemas.openxmlformats.org/officeDocument/2006/relationships/image" Target="../media/fImage67466728505.png"></Relationship><Relationship Id="rId38" Type="http://schemas.openxmlformats.org/officeDocument/2006/relationships/image" Target="../media/fImage67466733807.png"></Relationship><Relationship Id="rId39" Type="http://schemas.openxmlformats.org/officeDocument/2006/relationships/image" Target="../media/fImage118936874542.png"></Relationship><Relationship Id="rId40" Type="http://schemas.openxmlformats.org/officeDocument/2006/relationships/notesSlide" Target="../notesSlides/notesSlide42.xml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523048806152.png"></Relationship><Relationship Id="rId3" Type="http://schemas.openxmlformats.org/officeDocument/2006/relationships/image" Target="../media/fImage586698815688.png"></Relationship><Relationship Id="rId4" Type="http://schemas.openxmlformats.org/officeDocument/2006/relationships/notesSlide" Target="../notesSlides/notesSlide43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notesSlide" Target="../notesSlides/notesSlide44.xml"></Relationship><Relationship Id="rId3" Type="http://schemas.openxmlformats.org/officeDocument/2006/relationships/image" Target="../media/fImage14356931695.png"></Relationship><Relationship Id="rId4" Type="http://schemas.openxmlformats.org/officeDocument/2006/relationships/image" Target="../media/fImage6016959777.png"></Relationship><Relationship Id="rId5" Type="http://schemas.openxmlformats.org/officeDocument/2006/relationships/slideLayout" Target="../slideLayouts/slideLayout4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4" Type="http://schemas.openxmlformats.org/officeDocument/2006/relationships/image" Target="../media/fImage63652089755.png"></Relationship><Relationship Id="rId5" Type="http://schemas.openxmlformats.org/officeDocument/2006/relationships/image" Target="../media/fImage64832122327.png"></Relationship><Relationship Id="rId6" Type="http://schemas.openxmlformats.org/officeDocument/2006/relationships/image" Target="../media/fImage31382276502.png"></Relationship><Relationship Id="rId7" Type="http://schemas.openxmlformats.org/officeDocument/2006/relationships/image" Target="../media/fImage34362348852.png"></Relationship><Relationship Id="rId8" Type="http://schemas.openxmlformats.org/officeDocument/2006/relationships/image" Target="../media/fImage34362375844.png"></Relationship><Relationship Id="rId9" Type="http://schemas.openxmlformats.org/officeDocument/2006/relationships/image" Target="../media/fImage15502427708.png"></Relationship><Relationship Id="rId10" Type="http://schemas.openxmlformats.org/officeDocument/2006/relationships/image" Target="../media/fImage725932448019.png"></Relationship><Relationship Id="rId11" Type="http://schemas.openxmlformats.org/officeDocument/2006/relationships/image" Target="../media/fImage30502463886.png"></Relationship><Relationship Id="rId12" Type="http://schemas.openxmlformats.org/officeDocument/2006/relationships/image" Target="../media/fImage30502484896.png"></Relationship><Relationship Id="rId13" Type="http://schemas.openxmlformats.org/officeDocument/2006/relationships/image" Target="../media/fImage3138249611.png"></Relationship><Relationship Id="rId14" Type="http://schemas.openxmlformats.org/officeDocument/2006/relationships/image" Target="../media/fImage30502504270.png"></Relationship><Relationship Id="rId15" Type="http://schemas.openxmlformats.org/officeDocument/2006/relationships/image" Target="../media/fImage30502519058.png"></Relationship><Relationship Id="rId16" Type="http://schemas.openxmlformats.org/officeDocument/2006/relationships/image" Target="../media/fImage63652584655.png"></Relationship><Relationship Id="rId17" Type="http://schemas.openxmlformats.org/officeDocument/2006/relationships/image" Target="../media/fImage6483260715.png"></Relationship><Relationship Id="rId18" Type="http://schemas.openxmlformats.org/officeDocument/2006/relationships/image" Target="../media/fImage31382644198.png"></Relationship><Relationship Id="rId19" Type="http://schemas.openxmlformats.org/officeDocument/2006/relationships/image" Target="../media/fImage34362674774.png"></Relationship><Relationship Id="rId20" Type="http://schemas.openxmlformats.org/officeDocument/2006/relationships/image" Target="../media/fImage34362694050.png"></Relationship><Relationship Id="rId21" Type="http://schemas.openxmlformats.org/officeDocument/2006/relationships/image" Target="../media/fImage725932707180.png"></Relationship><Relationship Id="rId22" Type="http://schemas.openxmlformats.org/officeDocument/2006/relationships/image" Target="../media/fImage30502712604.png"></Relationship><Relationship Id="rId23" Type="http://schemas.openxmlformats.org/officeDocument/2006/relationships/image" Target="../media/fImage3050275924.png"></Relationship><Relationship Id="rId24" Type="http://schemas.openxmlformats.org/officeDocument/2006/relationships/image" Target="../media/fImage703062834580.png"></Relationship><Relationship Id="rId25" Type="http://schemas.openxmlformats.org/officeDocument/2006/relationships/image" Target="../media/fImage20642861673.png"></Relationship><Relationship Id="rId26" Type="http://schemas.openxmlformats.org/officeDocument/2006/relationships/image" Target="../media/fImage4696291324.png"></Relationship><Relationship Id="rId27" Type="http://schemas.openxmlformats.org/officeDocument/2006/relationships/image" Target="../media/fImage93472943405.png"></Relationship><Relationship Id="rId28" Type="http://schemas.openxmlformats.org/officeDocument/2006/relationships/image" Target="../media/fImage15502968029.png"></Relationship><Relationship Id="rId29" Type="http://schemas.openxmlformats.org/officeDocument/2006/relationships/image" Target="../media/fImage20642977045.png"></Relationship><Relationship Id="rId30" Type="http://schemas.openxmlformats.org/officeDocument/2006/relationships/image" Target="../media/fImage46962991600.png"></Relationship><Relationship Id="rId31" Type="http://schemas.openxmlformats.org/officeDocument/2006/relationships/image" Target="../media/fImage93473018821.png"></Relationship><Relationship Id="rId32" Type="http://schemas.openxmlformats.org/officeDocument/2006/relationships/image" Target="../media/fImage982830332.png"></Relationship><Relationship Id="rId33" Type="http://schemas.openxmlformats.org/officeDocument/2006/relationships/image" Target="../media/fImage685483072160.png"></Relationship><Relationship Id="rId34" Type="http://schemas.openxmlformats.org/officeDocument/2006/relationships/image" Target="../media/fImage685483083882.png"></Relationship><Relationship Id="rId35" Type="http://schemas.openxmlformats.org/officeDocument/2006/relationships/image" Target="../media/fImage33913102455.png"></Relationship><Relationship Id="rId36" Type="http://schemas.openxmlformats.org/officeDocument/2006/relationships/image" Target="../media/fImage33913123890.png"></Relationship><Relationship Id="rId37" Type="http://schemas.openxmlformats.org/officeDocument/2006/relationships/image" Target="../media/fImage45413281976.png"></Relationship><Relationship Id="rId38" Type="http://schemas.openxmlformats.org/officeDocument/2006/relationships/image" Target="../media/fImage15753317471.png"></Relationship><Relationship Id="rId39" Type="http://schemas.openxmlformats.org/officeDocument/2006/relationships/image" Target="../media/fImage67463391122.png"></Relationship><Relationship Id="rId40" Type="http://schemas.openxmlformats.org/officeDocument/2006/relationships/image" Target="../media/fImage67463402599.png"></Relationship><Relationship Id="rId41" Type="http://schemas.openxmlformats.org/officeDocument/2006/relationships/image" Target="../media/fImage118934027593.png"></Relationship><Relationship Id="rId42" Type="http://schemas.openxmlformats.org/officeDocument/2006/relationships/slideLayout" Target="../slideLayouts/slideLayout3.xml"></Relationship><Relationship Id="rId43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4351723805.png"></Relationship><Relationship Id="rId3" Type="http://schemas.openxmlformats.org/officeDocument/2006/relationships/image" Target="../media/fImage6011737395.png"></Relationship><Relationship Id="rId4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4356993847.png"></Relationship><Relationship Id="rId3" Type="http://schemas.openxmlformats.org/officeDocument/2006/relationships/image" Target="../media/fImage6017007857.png"></Relationship><Relationship Id="rId4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63653603809.png"></Relationship><Relationship Id="rId3" Type="http://schemas.openxmlformats.org/officeDocument/2006/relationships/image" Target="../media/fImage64833625088.png"></Relationship><Relationship Id="rId4" Type="http://schemas.openxmlformats.org/officeDocument/2006/relationships/image" Target="../media/fImage31383666487.png"></Relationship><Relationship Id="rId5" Type="http://schemas.openxmlformats.org/officeDocument/2006/relationships/image" Target="../media/fImage34363694838.png"></Relationship><Relationship Id="rId6" Type="http://schemas.openxmlformats.org/officeDocument/2006/relationships/image" Target="../media/fImage34363717324.png"></Relationship><Relationship Id="rId7" Type="http://schemas.openxmlformats.org/officeDocument/2006/relationships/image" Target="../media/fImage15503733417.png"></Relationship><Relationship Id="rId8" Type="http://schemas.openxmlformats.org/officeDocument/2006/relationships/image" Target="../media/fImage725933747931.png"></Relationship><Relationship Id="rId9" Type="http://schemas.openxmlformats.org/officeDocument/2006/relationships/image" Target="../media/fImage30503752640.png"></Relationship><Relationship Id="rId10" Type="http://schemas.openxmlformats.org/officeDocument/2006/relationships/image" Target="../media/fImage30503761761.png"></Relationship><Relationship Id="rId11" Type="http://schemas.openxmlformats.org/officeDocument/2006/relationships/image" Target="../media/fImage31383772486.png"></Relationship><Relationship Id="rId12" Type="http://schemas.openxmlformats.org/officeDocument/2006/relationships/image" Target="../media/fImage30503788134.png"></Relationship><Relationship Id="rId13" Type="http://schemas.openxmlformats.org/officeDocument/2006/relationships/image" Target="../media/fImage30503797322.png"></Relationship><Relationship Id="rId14" Type="http://schemas.openxmlformats.org/officeDocument/2006/relationships/image" Target="../media/fImage20643847525.png"></Relationship><Relationship Id="rId15" Type="http://schemas.openxmlformats.org/officeDocument/2006/relationships/image" Target="../media/fImage46963866908.png"></Relationship><Relationship Id="rId16" Type="http://schemas.openxmlformats.org/officeDocument/2006/relationships/image" Target="../media/fImage93473881822.png"></Relationship><Relationship Id="rId17" Type="http://schemas.openxmlformats.org/officeDocument/2006/relationships/image" Target="../media/fImage98283896535.png"></Relationship><Relationship Id="rId18" Type="http://schemas.openxmlformats.org/officeDocument/2006/relationships/image" Target="../media/fImage685483966471.png"></Relationship><Relationship Id="rId19" Type="http://schemas.openxmlformats.org/officeDocument/2006/relationships/image" Target="../media/fImage67464451555.png"></Relationship><Relationship Id="rId20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 rot="0">
            <a:off x="323215" y="1923415"/>
            <a:ext cx="6193155" cy="14306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rtl="0" fontAlgn="auto" defTabSz="914400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480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Multi-Region </a:t>
            </a:r>
            <a:endParaRPr lang="ko-KR" altLang="en-US" sz="480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  <a:p>
            <a:pPr marL="0" indent="0" rtl="0" fontAlgn="auto" defTabSz="914400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480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Project </a:t>
            </a:r>
            <a:r>
              <a:rPr lang="en-US" sz="48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Presentation</a:t>
            </a:r>
            <a:endParaRPr lang="ko-KR" altLang="en-US" sz="48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tle 1"/>
          <p:cNvSpPr txBox="1">
            <a:spLocks noGrp="1" noChangeArrowheads="1"/>
          </p:cNvSpPr>
          <p:nvPr/>
        </p:nvSpPr>
        <p:spPr>
          <a:xfrm rot="0">
            <a:off x="6577330" y="3907790"/>
            <a:ext cx="2665730" cy="7861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7" name="직사각형 6"/>
          <p:cNvSpPr>
            <a:spLocks noGrp="1" noChangeArrowheads="1"/>
          </p:cNvSpPr>
          <p:nvPr/>
        </p:nvSpPr>
        <p:spPr>
          <a:xfrm rot="0">
            <a:off x="331470" y="453390"/>
            <a:ext cx="1279525" cy="12795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solidFill>
                  <a:schemeClr val="bg1"/>
                </a:solidFill>
                <a:latin typeface="Arial" charset="0"/>
                <a:ea typeface="Arial" charset="0"/>
              </a:rPr>
              <a:t>Amazon</a:t>
            </a:r>
            <a:endParaRPr lang="ko-KR" altLang="en-US" sz="2000" b="1">
              <a:solidFill>
                <a:schemeClr val="bg1"/>
              </a:solidFill>
              <a:latin typeface="Arial" charset="0"/>
              <a:ea typeface="Arial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pic>
        <p:nvPicPr>
          <p:cNvPr id="8" name="그림 2" descr="/temp/fImage1435869425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1175" y="4523105"/>
            <a:ext cx="1792605" cy="336550"/>
          </a:xfrm>
          <a:prstGeom prst="rect"/>
          <a:noFill/>
        </p:spPr>
      </p:pic>
      <p:pic>
        <p:nvPicPr>
          <p:cNvPr id="10" name="그림 4" descr="/temp/fImage60189207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68360" y="4446905"/>
            <a:ext cx="364490" cy="313690"/>
          </a:xfrm>
          <a:prstGeom prst="rect"/>
          <a:noFill/>
        </p:spPr>
      </p:pic>
      <p:sp>
        <p:nvSpPr>
          <p:cNvPr id="11" name="텍스트 상자 6"/>
          <p:cNvSpPr txBox="1">
            <a:spLocks/>
          </p:cNvSpPr>
          <p:nvPr/>
        </p:nvSpPr>
        <p:spPr>
          <a:xfrm rot="0">
            <a:off x="324485" y="4309110"/>
            <a:ext cx="1346200" cy="45847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rtl="0" fontAlgn="auto" defTabSz="914400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500" b="1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안경섭 </a:t>
            </a:r>
            <a:endParaRPr lang="ko-KR" altLang="en-US" sz="1500" b="1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7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95605" y="365760"/>
            <a:ext cx="8353425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Region Details</a:t>
            </a: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Seoul</a:t>
            </a:r>
            <a:endParaRPr lang="ko-KR" altLang="en-US" sz="32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11" name="그림 396" descr="/temp/fImage74729591416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20725" y="1266190"/>
            <a:ext cx="7665085" cy="2498090"/>
          </a:xfrm>
          <a:prstGeom prst="rect"/>
          <a:noFill/>
        </p:spPr>
      </p:pic>
      <p:sp>
        <p:nvSpPr>
          <p:cNvPr id="12" name="도형 397"/>
          <p:cNvSpPr>
            <a:spLocks/>
          </p:cNvSpPr>
          <p:nvPr/>
        </p:nvSpPr>
        <p:spPr>
          <a:xfrm rot="0">
            <a:off x="870585" y="3759835"/>
            <a:ext cx="7396480" cy="117157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400">
                <a:latin typeface="Arial" charset="0"/>
                <a:ea typeface="Arial" charset="0"/>
              </a:rPr>
              <a:t>AWS-Seoul</a:t>
            </a:r>
            <a:r>
              <a:rPr sz="2400">
                <a:latin typeface="Arial" charset="0"/>
                <a:ea typeface="Arial" charset="0"/>
              </a:rPr>
              <a:t>,</a:t>
            </a:r>
            <a:r>
              <a:rPr sz="2400">
                <a:latin typeface="Arial" charset="0"/>
                <a:ea typeface="Arial" charset="0"/>
              </a:rPr>
              <a:t> IDC-Seoul Instance Configration </a:t>
            </a:r>
            <a:endParaRPr lang="ko-KR" altLang="en-US" sz="2400"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3424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Region Details</a:t>
            </a: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Singapore</a:t>
            </a:r>
            <a:endParaRPr lang="ko-KR" altLang="en-US" sz="32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텍스트 상자 335"/>
          <p:cNvSpPr txBox="1">
            <a:spLocks noChangeAspect="1"/>
          </p:cNvSpPr>
          <p:nvPr/>
        </p:nvSpPr>
        <p:spPr>
          <a:xfrm rot="0">
            <a:off x="4949190" y="1048385"/>
            <a:ext cx="3760470" cy="2858770"/>
          </a:xfrm>
          <a:prstGeom prst="rect"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FFFFFF"/>
                </a:solidFill>
                <a:latin typeface="Calibri" charset="0"/>
                <a:ea typeface="Calibri" charset="0"/>
              </a:rPr>
              <a:t>           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AWS S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ingapore Region awssingapore.interanl</a:t>
            </a:r>
            <a:endParaRPr lang="ko-KR" altLang="en-US" sz="1200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pic>
        <p:nvPicPr>
          <p:cNvPr id="12" name="그림 336" descr="/temp/fImage6365413709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34585" y="1041400"/>
            <a:ext cx="298450" cy="298450"/>
          </a:xfrm>
          <a:prstGeom prst="rect"/>
          <a:noFill/>
          <a:ln>
            <a:noFill/>
            <a:prstDash/>
          </a:ln>
        </p:spPr>
      </p:pic>
      <p:sp>
        <p:nvSpPr>
          <p:cNvPr id="13" name="텍스트 상자 337"/>
          <p:cNvSpPr txBox="1">
            <a:spLocks noChangeAspect="1"/>
          </p:cNvSpPr>
          <p:nvPr/>
        </p:nvSpPr>
        <p:spPr>
          <a:xfrm rot="0">
            <a:off x="5055235" y="1380490"/>
            <a:ext cx="3502660" cy="2416175"/>
          </a:xfrm>
          <a:prstGeom prst="rect"/>
          <a:ln w="12700" cap="flat" cmpd="sng">
            <a:solidFill>
              <a:srgbClr val="A166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A166FF"/>
                </a:solidFill>
                <a:latin typeface="Arial" charset="0"/>
                <a:ea typeface="Arial" charset="0"/>
              </a:rPr>
              <a:t>         Seoul - VPC 10.3.0.0/16</a:t>
            </a:r>
            <a:endParaRPr lang="ko-KR" altLang="en-US" sz="1000">
              <a:solidFill>
                <a:srgbClr val="A166FF"/>
              </a:solidFill>
              <a:latin typeface="Arial" charset="0"/>
              <a:ea typeface="Arial" charset="0"/>
            </a:endParaRPr>
          </a:p>
        </p:txBody>
      </p:sp>
      <p:pic>
        <p:nvPicPr>
          <p:cNvPr id="14" name="그림 338" descr="/temp/fImage64834157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55235" y="1417955"/>
            <a:ext cx="257810" cy="258445"/>
          </a:xfrm>
          <a:prstGeom prst="rect"/>
          <a:noFill/>
          <a:ln>
            <a:noFill/>
            <a:prstDash/>
          </a:ln>
        </p:spPr>
      </p:pic>
      <p:sp>
        <p:nvSpPr>
          <p:cNvPr id="15" name="텍스트 상자 339"/>
          <p:cNvSpPr txBox="1">
            <a:spLocks noChangeAspect="1"/>
          </p:cNvSpPr>
          <p:nvPr/>
        </p:nvSpPr>
        <p:spPr>
          <a:xfrm rot="0">
            <a:off x="5095240" y="1693545"/>
            <a:ext cx="1618615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south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ast-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a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16" name="텍스트 상자 340"/>
          <p:cNvSpPr txBox="1">
            <a:spLocks noChangeAspect="1"/>
          </p:cNvSpPr>
          <p:nvPr/>
        </p:nvSpPr>
        <p:spPr>
          <a:xfrm rot="0">
            <a:off x="6945630" y="1700530"/>
            <a:ext cx="1581150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sou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theast-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1c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17" name="텍스트 상자 341"/>
          <p:cNvSpPr txBox="1">
            <a:spLocks noChangeAspect="1"/>
          </p:cNvSpPr>
          <p:nvPr/>
        </p:nvSpPr>
        <p:spPr>
          <a:xfrm rot="0">
            <a:off x="5232400" y="1950720"/>
            <a:ext cx="1384935" cy="692785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Public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10.3.1.0/24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         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pic>
        <p:nvPicPr>
          <p:cNvPr id="18" name="그림 342" descr="/temp/fImage313841960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32400" y="1950720"/>
            <a:ext cx="224155" cy="201930"/>
          </a:xfrm>
          <a:prstGeom prst="rect"/>
          <a:noFill/>
          <a:ln>
            <a:noFill/>
            <a:prstDash/>
          </a:ln>
        </p:spPr>
      </p:pic>
      <p:sp>
        <p:nvSpPr>
          <p:cNvPr id="19" name="텍스트 상자 343"/>
          <p:cNvSpPr txBox="1">
            <a:spLocks noChangeAspect="1"/>
          </p:cNvSpPr>
          <p:nvPr/>
        </p:nvSpPr>
        <p:spPr>
          <a:xfrm rot="0">
            <a:off x="5233670" y="2867025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10.1.3.0/24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20" name="그림 344" descr="/temp/fImage3436421853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33670" y="2867025"/>
            <a:ext cx="214630" cy="207010"/>
          </a:xfrm>
          <a:prstGeom prst="rect"/>
          <a:noFill/>
          <a:ln>
            <a:noFill/>
            <a:prstDash/>
          </a:ln>
        </p:spPr>
      </p:pic>
      <p:sp>
        <p:nvSpPr>
          <p:cNvPr id="21" name="텍스트 상자 345"/>
          <p:cNvSpPr txBox="1">
            <a:spLocks noChangeAspect="1"/>
          </p:cNvSpPr>
          <p:nvPr/>
        </p:nvSpPr>
        <p:spPr>
          <a:xfrm rot="0">
            <a:off x="7082790" y="2875915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10.3.4.0/24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22" name="그림 346" descr="/temp/fImage3436423180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2790" y="2875280"/>
            <a:ext cx="213995" cy="207010"/>
          </a:xfrm>
          <a:prstGeom prst="rect"/>
          <a:noFill/>
          <a:ln>
            <a:noFill/>
            <a:prstDash/>
          </a:ln>
        </p:spPr>
      </p:pic>
      <p:pic>
        <p:nvPicPr>
          <p:cNvPr id="23" name="그림 347" descr="/temp/fImage72593424432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61785" y="3526155"/>
            <a:ext cx="310515" cy="301625"/>
          </a:xfrm>
          <a:prstGeom prst="rect"/>
          <a:noFill/>
          <a:ln>
            <a:noFill/>
            <a:prstDash/>
          </a:ln>
        </p:spPr>
      </p:pic>
      <p:pic>
        <p:nvPicPr>
          <p:cNvPr id="24" name="그림 348" descr="/temp/fImage30504258939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81295" y="2145030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25" name="그림 349" descr="/temp/fImage3050426558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73040" y="3088640"/>
            <a:ext cx="458470" cy="458470"/>
          </a:xfrm>
          <a:prstGeom prst="rect"/>
          <a:noFill/>
          <a:ln>
            <a:noFill/>
            <a:prstDash/>
          </a:ln>
        </p:spPr>
      </p:pic>
      <p:sp>
        <p:nvSpPr>
          <p:cNvPr id="26" name="도형 350"/>
          <p:cNvSpPr>
            <a:spLocks/>
          </p:cNvSpPr>
          <p:nvPr/>
        </p:nvSpPr>
        <p:spPr>
          <a:xfrm rot="0">
            <a:off x="5725795" y="2280285"/>
            <a:ext cx="857250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NAT-EC2-1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351"/>
          <p:cNvSpPr>
            <a:spLocks/>
          </p:cNvSpPr>
          <p:nvPr/>
        </p:nvSpPr>
        <p:spPr>
          <a:xfrm rot="0">
            <a:off x="5623560" y="3208655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Webserver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3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3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352"/>
          <p:cNvSpPr>
            <a:spLocks/>
          </p:cNvSpPr>
          <p:nvPr/>
        </p:nvSpPr>
        <p:spPr>
          <a:xfrm rot="0">
            <a:off x="7536180" y="3209290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353"/>
          <p:cNvSpPr txBox="1">
            <a:spLocks noChangeAspect="1"/>
          </p:cNvSpPr>
          <p:nvPr/>
        </p:nvSpPr>
        <p:spPr>
          <a:xfrm rot="0">
            <a:off x="4932045" y="4058284"/>
            <a:ext cx="3761740" cy="817880"/>
          </a:xfrm>
          <a:prstGeom prst="rect"/>
          <a:ln w="12700" cap="flat" cmpd="sng">
            <a:solidFill>
              <a:srgbClr val="8FA7C4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        </a:t>
            </a:r>
            <a:r>
              <a:rPr sz="1000">
                <a:solidFill>
                  <a:srgbClr val="8FA7C4"/>
                </a:solidFill>
                <a:latin typeface="Arial" charset="0"/>
                <a:ea typeface="Arial" charset="0"/>
              </a:rPr>
              <a:t>Singapore</a:t>
            </a:r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On-Premise idcsingapore.interna 10.4.0.0/16</a:t>
            </a:r>
            <a:endParaRPr lang="ko-KR" altLang="en-US" sz="1000">
              <a:solidFill>
                <a:srgbClr val="8FA7C4"/>
              </a:solidFill>
              <a:latin typeface="Arial" charset="0"/>
              <a:ea typeface="Arial" charset="0"/>
            </a:endParaRPr>
          </a:p>
        </p:txBody>
      </p:sp>
      <p:pic>
        <p:nvPicPr>
          <p:cNvPr id="30" name="그림 354" descr="/temp/fImage15504312062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32045" y="4057650"/>
            <a:ext cx="286385" cy="286385"/>
          </a:xfrm>
          <a:prstGeom prst="rect"/>
          <a:noFill/>
          <a:ln>
            <a:noFill/>
            <a:prstDash/>
          </a:ln>
        </p:spPr>
      </p:pic>
      <p:pic>
        <p:nvPicPr>
          <p:cNvPr id="31" name="그림 355" descr="/temp/fImage2064432908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69504" y="4356100"/>
            <a:ext cx="393065" cy="393065"/>
          </a:xfrm>
          <a:prstGeom prst="rect"/>
          <a:noFill/>
          <a:ln>
            <a:noFill/>
            <a:prstDash/>
          </a:ln>
        </p:spPr>
      </p:pic>
      <p:sp>
        <p:nvSpPr>
          <p:cNvPr id="32" name="도형 356"/>
          <p:cNvSpPr>
            <a:spLocks/>
          </p:cNvSpPr>
          <p:nvPr/>
        </p:nvSpPr>
        <p:spPr>
          <a:xfrm rot="0">
            <a:off x="7760970" y="435610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DNSserver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bind9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4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2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33" name="그림 357" descr="/temp/fImage46964343936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3795" y="4356100"/>
            <a:ext cx="393700" cy="393700"/>
          </a:xfrm>
          <a:prstGeom prst="rect"/>
          <a:noFill/>
          <a:ln>
            <a:noFill/>
            <a:prstDash/>
          </a:ln>
        </p:spPr>
      </p:pic>
      <p:sp>
        <p:nvSpPr>
          <p:cNvPr id="34" name="도형 358"/>
          <p:cNvSpPr>
            <a:spLocks/>
          </p:cNvSpPr>
          <p:nvPr/>
        </p:nvSpPr>
        <p:spPr>
          <a:xfrm rot="0">
            <a:off x="6577965" y="435864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DB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Slave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4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35" name="그림 359" descr="/temp/fImage93474364299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66055" y="4356100"/>
            <a:ext cx="401955" cy="378460"/>
          </a:xfrm>
          <a:prstGeom prst="rect"/>
          <a:noFill/>
          <a:ln>
            <a:noFill/>
            <a:prstDash/>
          </a:ln>
        </p:spPr>
      </p:pic>
      <p:cxnSp>
        <p:nvCxnSpPr>
          <p:cNvPr id="36" name="도형 360"/>
          <p:cNvCxnSpPr/>
          <p:nvPr/>
        </p:nvCxnSpPr>
        <p:spPr>
          <a:xfrm rot="0" flipH="1">
            <a:off x="4787265" y="2938145"/>
            <a:ext cx="4445" cy="160782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361"/>
          <p:cNvCxnSpPr/>
          <p:nvPr/>
        </p:nvCxnSpPr>
        <p:spPr>
          <a:xfrm rot="0">
            <a:off x="4763770" y="4537710"/>
            <a:ext cx="502920" cy="762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362"/>
          <p:cNvCxnSpPr/>
          <p:nvPr/>
        </p:nvCxnSpPr>
        <p:spPr>
          <a:xfrm rot="0" flipH="1">
            <a:off x="6268085" y="3754755"/>
            <a:ext cx="393700" cy="63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도형 363"/>
          <p:cNvCxnSpPr/>
          <p:nvPr/>
        </p:nvCxnSpPr>
        <p:spPr>
          <a:xfrm rot="0" flipH="1">
            <a:off x="6964045" y="3749039"/>
            <a:ext cx="393700" cy="63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364"/>
          <p:cNvCxnSpPr/>
          <p:nvPr/>
        </p:nvCxnSpPr>
        <p:spPr>
          <a:xfrm rot="0" flipV="1">
            <a:off x="6268720" y="3538855"/>
            <a:ext cx="635" cy="22415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365"/>
          <p:cNvCxnSpPr/>
          <p:nvPr/>
        </p:nvCxnSpPr>
        <p:spPr>
          <a:xfrm rot="0" flipV="1">
            <a:off x="7347585" y="3538220"/>
            <a:ext cx="635" cy="22415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366"/>
          <p:cNvSpPr>
            <a:spLocks/>
          </p:cNvSpPr>
          <p:nvPr/>
        </p:nvSpPr>
        <p:spPr>
          <a:xfrm rot="0">
            <a:off x="5151755" y="4724400"/>
            <a:ext cx="624840" cy="17081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latin typeface="Arial" charset="0"/>
                <a:ea typeface="Arial" charset="0"/>
              </a:rPr>
              <a:t>CGW</a:t>
            </a:r>
            <a:endParaRPr lang="ko-KR" altLang="en-US" sz="1000">
              <a:latin typeface="Arial" charset="0"/>
              <a:ea typeface="Arial" charset="0"/>
            </a:endParaRPr>
          </a:p>
        </p:txBody>
      </p:sp>
      <p:pic>
        <p:nvPicPr>
          <p:cNvPr id="43" name="그림 367" descr="/temp/fImage685484445418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99940" y="2576830"/>
            <a:ext cx="346710" cy="346710"/>
          </a:xfrm>
          <a:prstGeom prst="rect"/>
          <a:noFill/>
          <a:ln>
            <a:noFill/>
            <a:prstDash/>
          </a:ln>
        </p:spPr>
      </p:pic>
      <p:pic>
        <p:nvPicPr>
          <p:cNvPr id="44" name="그림 369" descr="/temp/fImage67464463217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2165" y="3775075"/>
            <a:ext cx="324485" cy="327025"/>
          </a:xfrm>
          <a:prstGeom prst="rect"/>
          <a:noFill/>
          <a:ln>
            <a:noFill/>
            <a:prstDash/>
          </a:ln>
        </p:spPr>
      </p:pic>
      <p:graphicFrame>
        <p:nvGraphicFramePr>
          <p:cNvPr id="45" name="표 372"/>
          <p:cNvGraphicFramePr>
            <a:graphicFrameLocks noGrp="1"/>
          </p:cNvGraphicFramePr>
          <p:nvPr/>
        </p:nvGraphicFramePr>
        <p:xfrm>
          <a:off x="677545" y="1344930"/>
          <a:ext cx="3543935" cy="3204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/>
                <a:gridCol w="1810385"/>
              </a:tblGrid>
              <a:tr h="34036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600" kern="1200" i="0" b="1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</a:rPr>
                        <a:t>Resouce</a:t>
                      </a:r>
                      <a:endParaRPr lang="ko-KR" altLang="en-US" sz="1600" kern="1200" i="0" b="1">
                        <a:solidFill>
                          <a:schemeClr val="lt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600" kern="1200" i="0" b="1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</a:rPr>
                        <a:t>Role</a:t>
                      </a:r>
                      <a:endParaRPr lang="ko-KR" altLang="en-US" sz="1600" kern="1200" i="0" b="1">
                        <a:solidFill>
                          <a:schemeClr val="lt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>
                    <a:solidFill>
                      <a:srgbClr val="404040"/>
                    </a:solidFill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NAT-EC2-*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NAT Device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Web*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Webserver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8735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TGW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Trangit Gateway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8735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CGW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Customer Gateway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8735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Route 53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DNS Web service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8735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Route 53 Resolver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Outbound Endpoint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8735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“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Inbound Endpoint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ResolverRule</a:t>
                      </a:r>
                      <a:endParaRPr lang="ko-KR" altLang="en-US" sz="1400" kern="120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Forward Rule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3424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Region Details</a:t>
            </a: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Singapore</a:t>
            </a:r>
            <a:endParaRPr lang="ko-KR" altLang="en-US" sz="32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도형 401"/>
          <p:cNvSpPr>
            <a:spLocks/>
          </p:cNvSpPr>
          <p:nvPr/>
        </p:nvSpPr>
        <p:spPr>
          <a:xfrm rot="0">
            <a:off x="701040" y="3759835"/>
            <a:ext cx="7642859" cy="117157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400">
                <a:latin typeface="Arial" charset="0"/>
                <a:ea typeface="Arial" charset="0"/>
              </a:rPr>
              <a:t>AWS-S</a:t>
            </a:r>
            <a:r>
              <a:rPr sz="2400">
                <a:latin typeface="Arial" charset="0"/>
                <a:ea typeface="Arial" charset="0"/>
              </a:rPr>
              <a:t>ingapore,</a:t>
            </a:r>
            <a:r>
              <a:rPr sz="2400">
                <a:latin typeface="Arial" charset="0"/>
                <a:ea typeface="Arial" charset="0"/>
              </a:rPr>
              <a:t> IDC-S</a:t>
            </a:r>
            <a:r>
              <a:rPr sz="2400">
                <a:latin typeface="Arial" charset="0"/>
                <a:ea typeface="Arial" charset="0"/>
              </a:rPr>
              <a:t>ingapore</a:t>
            </a:r>
            <a:r>
              <a:rPr sz="2400">
                <a:latin typeface="Arial" charset="0"/>
                <a:ea typeface="Arial" charset="0"/>
              </a:rPr>
              <a:t> Instance Configration </a:t>
            </a:r>
            <a:endParaRPr lang="ko-KR" altLang="en-US" sz="2400">
              <a:latin typeface="Arial" charset="0"/>
              <a:ea typeface="Arial" charset="0"/>
            </a:endParaRPr>
          </a:p>
        </p:txBody>
      </p:sp>
      <p:pic>
        <p:nvPicPr>
          <p:cNvPr id="12" name="그림 402" descr="/temp/fImage50118595839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0405" y="1388110"/>
            <a:ext cx="7736205" cy="19716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46710" y="1479550"/>
            <a:ext cx="8354060" cy="219646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buFontTx/>
              <a:buNone/>
            </a:pPr>
            <a:r>
              <a:rPr lang="en-US" altLang="ko-KR" sz="48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Technical content</a:t>
            </a:r>
            <a:endParaRPr lang="ko-KR" altLang="en-US" sz="48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텍스트 상자 405"/>
          <p:cNvSpPr txBox="1">
            <a:spLocks/>
          </p:cNvSpPr>
          <p:nvPr/>
        </p:nvSpPr>
        <p:spPr>
          <a:xfrm rot="0">
            <a:off x="396240" y="434340"/>
            <a:ext cx="8353425" cy="42164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Part.2-2</a:t>
            </a:r>
            <a:endParaRPr lang="ko-KR" altLang="en-US" sz="3200" b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pic>
        <p:nvPicPr>
          <p:cNvPr id="12" name="그림 40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1175" y="4523105"/>
            <a:ext cx="1792605" cy="336550"/>
          </a:xfrm>
          <a:prstGeom prst="rect"/>
          <a:noFill/>
        </p:spPr>
      </p:pic>
      <p:pic>
        <p:nvPicPr>
          <p:cNvPr id="13" name="그림 40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68360" y="4446905"/>
            <a:ext cx="364490" cy="3136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95605" y="652145"/>
            <a:ext cx="8353424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Technical content</a:t>
            </a:r>
            <a:endParaRPr lang="ko-KR" altLang="en-US" sz="3200" b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32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12" name="그림 53" descr="/temp/fImage9828190489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330" y="1764030"/>
            <a:ext cx="1988819" cy="1988185"/>
          </a:xfrm>
          <a:prstGeom prst="rect"/>
          <a:noFill/>
          <a:ln>
            <a:noFill/>
            <a:prstDash/>
          </a:ln>
        </p:spPr>
      </p:pic>
      <p:sp>
        <p:nvSpPr>
          <p:cNvPr id="13" name="텍스트 상자 55"/>
          <p:cNvSpPr txBox="1">
            <a:spLocks/>
          </p:cNvSpPr>
          <p:nvPr/>
        </p:nvSpPr>
        <p:spPr>
          <a:xfrm rot="0">
            <a:off x="2680970" y="1424940"/>
            <a:ext cx="6256020" cy="26809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Application Load Blancer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(ALB)</a:t>
            </a: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AWS -Seoul Region 에서 두대의  webserver 로의 부하를  분산하는            역할을 합니다.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ALB는 HTTP(S)에 특화되어있는 Load Blancer이며 HTTP(S)에 대해 세부적이고 다양한 정책을 통해 라우팅이 가능합니다.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ALB는 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OSI 7계층인 Application Layer 에서 작동 합니다.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그림 57" descr="/temp/fImage1435193477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1175" y="4523105"/>
            <a:ext cx="1792605" cy="336550"/>
          </a:xfrm>
          <a:prstGeom prst="rect"/>
          <a:noFill/>
        </p:spPr>
      </p:pic>
      <p:pic>
        <p:nvPicPr>
          <p:cNvPr id="15" name="그림 58" descr="/temp/fImage601194504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68360" y="4446905"/>
            <a:ext cx="364490" cy="3136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95605" y="652145"/>
            <a:ext cx="8353424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Technical content</a:t>
            </a:r>
            <a:endParaRPr lang="ko-KR" altLang="en-US" sz="3200" b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32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558415" y="1802765"/>
            <a:ext cx="6449060" cy="295846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Route 53 </a:t>
            </a: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DNS Web service 로 AWS 또는 On-Premise 에서 실행되는 인터넷 어플리 케이션에 연결합니다.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프로젝트 실습 상황에서는 각 Region의 AWS와 On-Premise 의 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  Web Application에 연결 합니다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Resolver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는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클라이언트와 네임 서버의 중계자 역할을</a:t>
            </a:r>
            <a:r>
              <a:rPr lang="en-US" altLang="ko-KR" sz="1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합니다. </a:t>
            </a:r>
            <a:r>
              <a:rPr lang="en-US" altLang="ko-KR" sz="1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DNS 요청에 대해 네임서버로 전달</a:t>
            </a:r>
            <a:r>
              <a:rPr lang="en-US" altLang="ko-KR" sz="1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하고 </a:t>
            </a:r>
            <a:r>
              <a:rPr lang="en-US" altLang="ko-KR" sz="1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DNS 응답을 클라이언트에게 전달합니다. </a:t>
            </a:r>
            <a:endParaRPr lang="ko-KR" altLang="en-US" sz="1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" descr="/temp/fImage143519912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1175" y="4523105"/>
            <a:ext cx="1792605" cy="336550"/>
          </a:xfrm>
          <a:prstGeom prst="rect"/>
          <a:noFill/>
        </p:spPr>
      </p:pic>
      <p:pic>
        <p:nvPicPr>
          <p:cNvPr id="15" name="Picture " descr="/temp/fImage601200718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68360" y="4446905"/>
            <a:ext cx="364490" cy="313690"/>
          </a:xfrm>
          <a:prstGeom prst="rect"/>
          <a:noFill/>
        </p:spPr>
      </p:pic>
      <p:pic>
        <p:nvPicPr>
          <p:cNvPr id="17" name="그림 60" descr="/temp/fImage72593203854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2735" y="1818005"/>
            <a:ext cx="2110740" cy="211391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95605" y="652145"/>
            <a:ext cx="8353424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Technical content</a:t>
            </a:r>
            <a:endParaRPr lang="ko-KR" altLang="en-US" sz="3200" b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32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657475" y="1648460"/>
            <a:ext cx="6256020" cy="26809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Global Acceleator</a:t>
            </a: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AWS의 글로벌 네트워크를 통해 사용자에서 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어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플리케이션으로 이어진 경로를 최적화하여 트래픽의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성능을 개선하는 기술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실습 상황에서는 Client와 가까운 Region의 server로 접속하게 합니다.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Seoul Region의 ALB와 Singapore Region의 Webserver를 Endpoint로 지정하여 Load Balancing(부하분산)을 합니다.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" descr="/temp/fImage1435455705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1175" y="4523105"/>
            <a:ext cx="1792605" cy="336550"/>
          </a:xfrm>
          <a:prstGeom prst="rect"/>
          <a:noFill/>
        </p:spPr>
      </p:pic>
      <p:pic>
        <p:nvPicPr>
          <p:cNvPr id="15" name="Picture " descr="/temp/fImage60145687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68360" y="4446905"/>
            <a:ext cx="364490" cy="313690"/>
          </a:xfrm>
          <a:prstGeom prst="rect"/>
          <a:noFill/>
        </p:spPr>
      </p:pic>
      <p:pic>
        <p:nvPicPr>
          <p:cNvPr id="16" name="그림 374" descr="/temp/fImage7030646352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3695" y="1757045"/>
            <a:ext cx="2119630" cy="2118995"/>
          </a:xfrm>
          <a:prstGeom prst="rect"/>
          <a:noFill/>
          <a:ln w="12700" cap="flat" cmpd="sng">
            <a:noFill/>
            <a:prstDash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95605" y="652145"/>
            <a:ext cx="8353424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Technical content</a:t>
            </a:r>
            <a:endParaRPr lang="ko-KR" altLang="en-US" sz="3200" b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32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757805" y="1694815"/>
            <a:ext cx="6256020" cy="268097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Trangit Gateway</a:t>
            </a: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가상 사설 클라우드(VPC)와 온프레미스 네트워크를 상호 연결하는 데 사용할 수 있는 네트워크 전송 허브입니다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클라우드 인프라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가 전 세계적으로 확장됨에 따라 리전 간 피어링은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AWS 글로벌 인프라를 사용하여 Transit Gateway를 함께 연결합니다</a:t>
            </a: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54000" indent="-254000" algn="l" latinLnBrk="0">
              <a:lnSpc>
                <a:spcPct val="100000"/>
              </a:lnSpc>
              <a:buFont typeface="+mj-ea"/>
              <a:buAutoNum type="circleNumDbPlain"/>
            </a:pP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15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ko-KR" altLang="en-US" sz="15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" descr="/temp/fImage1435467197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1175" y="4523105"/>
            <a:ext cx="1792605" cy="336550"/>
          </a:xfrm>
          <a:prstGeom prst="rect"/>
          <a:noFill/>
        </p:spPr>
      </p:pic>
      <p:pic>
        <p:nvPicPr>
          <p:cNvPr id="15" name="Picture " descr="/temp/fImage60146863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68360" y="4446905"/>
            <a:ext cx="364490" cy="313690"/>
          </a:xfrm>
          <a:prstGeom prst="rect"/>
          <a:noFill/>
        </p:spPr>
      </p:pic>
      <p:pic>
        <p:nvPicPr>
          <p:cNvPr id="16" name="그림 375" descr="/temp/fImage6854855111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330" y="1849120"/>
            <a:ext cx="2158365" cy="2157730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95605" y="652145"/>
            <a:ext cx="8353424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Technical content</a:t>
            </a:r>
            <a:endParaRPr lang="ko-KR" altLang="en-US" sz="3200" b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32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14" name="Picture " descr="/temp/fImage1435556585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1175" y="4523105"/>
            <a:ext cx="1792605" cy="336550"/>
          </a:xfrm>
          <a:prstGeom prst="rect"/>
          <a:noFill/>
        </p:spPr>
      </p:pic>
      <p:pic>
        <p:nvPicPr>
          <p:cNvPr id="15" name="Picture " descr="/temp/fImage6015576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68360" y="4446905"/>
            <a:ext cx="364490" cy="313690"/>
          </a:xfrm>
          <a:prstGeom prst="rect"/>
          <a:noFill/>
        </p:spPr>
      </p:pic>
      <p:pic>
        <p:nvPicPr>
          <p:cNvPr id="16" name="Picture " descr="/temp/fImage685485588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3065" y="1839595"/>
            <a:ext cx="740410" cy="732790"/>
          </a:xfrm>
          <a:prstGeom prst="rect"/>
          <a:noFill/>
          <a:ln>
            <a:noFill/>
            <a:prstDash/>
          </a:ln>
        </p:spPr>
      </p:pic>
      <p:pic>
        <p:nvPicPr>
          <p:cNvPr id="17" name="그림 378" descr="/temp/fImage68548559649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98040" y="1849755"/>
            <a:ext cx="722630" cy="722630"/>
          </a:xfrm>
          <a:prstGeom prst="rect"/>
          <a:noFill/>
          <a:ln>
            <a:noFill/>
            <a:prstDash/>
          </a:ln>
        </p:spPr>
      </p:pic>
      <p:pic>
        <p:nvPicPr>
          <p:cNvPr id="18" name="그림 379" descr="/temp/fImage11893560141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8105" y="1955800"/>
            <a:ext cx="501015" cy="501015"/>
          </a:xfrm>
          <a:prstGeom prst="rect"/>
          <a:noFill/>
          <a:ln>
            <a:noFill/>
            <a:prstDash/>
          </a:ln>
        </p:spPr>
      </p:pic>
      <p:cxnSp>
        <p:nvCxnSpPr>
          <p:cNvPr id="19" name="도형 380"/>
          <p:cNvCxnSpPr/>
          <p:nvPr/>
        </p:nvCxnSpPr>
        <p:spPr>
          <a:xfrm rot="0">
            <a:off x="1132840" y="2205355"/>
            <a:ext cx="965834" cy="571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382" descr="/temp/fImage68548563431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5605" y="3351530"/>
            <a:ext cx="740410" cy="732790"/>
          </a:xfrm>
          <a:prstGeom prst="rect"/>
          <a:noFill/>
          <a:ln>
            <a:noFill/>
            <a:prstDash/>
          </a:ln>
        </p:spPr>
      </p:pic>
      <p:pic>
        <p:nvPicPr>
          <p:cNvPr id="21" name="그림 383" descr="/temp/fImage67465643453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8105" y="3510915"/>
            <a:ext cx="486410" cy="440055"/>
          </a:xfrm>
          <a:prstGeom prst="rect"/>
          <a:noFill/>
          <a:ln>
            <a:noFill/>
            <a:prstDash/>
          </a:ln>
        </p:spPr>
      </p:pic>
      <p:pic>
        <p:nvPicPr>
          <p:cNvPr id="22" name="그림 384" descr="/temp/fImage9347565558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95499" y="3349625"/>
            <a:ext cx="770890" cy="732790"/>
          </a:xfrm>
          <a:prstGeom prst="rect"/>
          <a:noFill/>
          <a:ln>
            <a:noFill/>
            <a:prstDash/>
          </a:ln>
        </p:spPr>
      </p:pic>
      <p:cxnSp>
        <p:nvCxnSpPr>
          <p:cNvPr id="23" name="도형 385"/>
          <p:cNvCxnSpPr/>
          <p:nvPr/>
        </p:nvCxnSpPr>
        <p:spPr>
          <a:xfrm rot="0" flipV="1">
            <a:off x="1135380" y="3715384"/>
            <a:ext cx="960754" cy="25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386"/>
          <p:cNvSpPr>
            <a:spLocks/>
          </p:cNvSpPr>
          <p:nvPr/>
        </p:nvSpPr>
        <p:spPr>
          <a:xfrm rot="0">
            <a:off x="3343910" y="1687195"/>
            <a:ext cx="5354955" cy="123380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VPC Peering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l" hangingPunct="1">
              <a:buFont typeface="+mj-ea"/>
              <a:buAutoNum type="circleNumDbPlain"/>
            </a:pPr>
            <a:r>
              <a:rPr sz="1400">
                <a:latin typeface="Arial" charset="0"/>
                <a:ea typeface="Arial" charset="0"/>
              </a:rPr>
              <a:t>VPC</a:t>
            </a:r>
            <a:r>
              <a:rPr sz="1400">
                <a:latin typeface="Arial" charset="0"/>
                <a:ea typeface="Arial" charset="0"/>
              </a:rPr>
              <a:t> Peering</a:t>
            </a:r>
            <a:r>
              <a:rPr sz="1400">
                <a:latin typeface="Arial" charset="0"/>
                <a:ea typeface="Arial" charset="0"/>
              </a:rPr>
              <a:t>은 서로 다른 두 VPC 간 연결을 구성하여 </a:t>
            </a:r>
            <a:r>
              <a:rPr sz="1400">
                <a:latin typeface="Arial" charset="0"/>
                <a:ea typeface="Arial" charset="0"/>
              </a:rPr>
              <a:t>Private</a:t>
            </a:r>
            <a:r>
              <a:rPr sz="1400">
                <a:latin typeface="Arial" charset="0"/>
                <a:ea typeface="Arial" charset="0"/>
              </a:rPr>
              <a:t> IP 주소를 통해 통신을 </a:t>
            </a:r>
            <a:r>
              <a:rPr sz="1400">
                <a:latin typeface="Arial" charset="0"/>
                <a:ea typeface="Arial" charset="0"/>
              </a:rPr>
              <a:t>할수 있게 합니다.</a:t>
            </a:r>
            <a:endParaRPr lang="ko-KR" altLang="en-US" sz="1400">
              <a:latin typeface="Arial" charset="0"/>
              <a:ea typeface="Arial" charset="0"/>
            </a:endParaRPr>
          </a:p>
          <a:p>
            <a:pPr marL="254000" indent="-254000" algn="l" hangingPunct="1">
              <a:buFont typeface="+mj-ea"/>
              <a:buAutoNum type="circleNumDbPlain"/>
            </a:pPr>
            <a:r>
              <a:rPr sz="1400">
                <a:latin typeface="Arial" charset="0"/>
                <a:ea typeface="Arial" charset="0"/>
              </a:rPr>
              <a:t>VPC </a:t>
            </a:r>
            <a:r>
              <a:rPr sz="1400">
                <a:latin typeface="Arial" charset="0"/>
                <a:ea typeface="Arial" charset="0"/>
              </a:rPr>
              <a:t>Peer</a:t>
            </a:r>
            <a:r>
              <a:rPr sz="1400">
                <a:latin typeface="Arial" charset="0"/>
                <a:ea typeface="Arial" charset="0"/>
              </a:rPr>
              <a:t>을 통해 마치 동일한 네트워크 내에 있는 것처럼 서로 통신 </a:t>
            </a:r>
            <a:r>
              <a:rPr sz="1400">
                <a:latin typeface="Arial" charset="0"/>
                <a:ea typeface="Arial" charset="0"/>
              </a:rPr>
              <a:t>할수 있습니다. (실습 Seoul -Singapore )</a:t>
            </a:r>
            <a:endParaRPr lang="ko-KR" altLang="en-US" sz="1400">
              <a:latin typeface="Arial" charset="0"/>
              <a:ea typeface="Arial" charset="0"/>
            </a:endParaRPr>
          </a:p>
          <a:p>
            <a:pPr marL="0" indent="0" algn="l" hangingPunct="1"/>
            <a:r>
              <a:rPr sz="1800">
                <a:latin typeface="Arial" charset="0"/>
                <a:ea typeface="Arial" charset="0"/>
              </a:rPr>
              <a:t> 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/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25" name="도형 390"/>
          <p:cNvSpPr>
            <a:spLocks/>
          </p:cNvSpPr>
          <p:nvPr/>
        </p:nvSpPr>
        <p:spPr>
          <a:xfrm rot="0">
            <a:off x="3346450" y="3068320"/>
            <a:ext cx="5354955" cy="152400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algn="l" hangingPunct="1"/>
            <a:r>
              <a:rPr sz="1800">
                <a:latin typeface="Arial" charset="0"/>
                <a:ea typeface="Arial" charset="0"/>
              </a:rPr>
              <a:t>Site to Site VPN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l" hangingPunct="1">
              <a:buFont typeface="+mj-ea"/>
              <a:buAutoNum type="circleNumDbPlain"/>
            </a:pPr>
            <a:r>
              <a:rPr sz="1400">
                <a:latin typeface="Arial" charset="0"/>
                <a:ea typeface="Arial" charset="0"/>
              </a:rPr>
              <a:t>두 개의 네트워크 도메인이 가상의 사설 네트워크 연결을 사용하여 Private</a:t>
            </a:r>
            <a:r>
              <a:rPr sz="1400">
                <a:latin typeface="Arial" charset="0"/>
                <a:ea typeface="Arial" charset="0"/>
              </a:rPr>
              <a:t> </a:t>
            </a:r>
            <a:r>
              <a:rPr sz="1400">
                <a:latin typeface="Arial" charset="0"/>
                <a:ea typeface="Arial" charset="0"/>
              </a:rPr>
              <a:t>통신을 제공합니다.</a:t>
            </a:r>
            <a:endParaRPr lang="ko-KR" altLang="en-US" sz="1400">
              <a:latin typeface="Arial" charset="0"/>
              <a:ea typeface="Arial" charset="0"/>
            </a:endParaRPr>
          </a:p>
          <a:p>
            <a:pPr marL="254000" indent="-254000" algn="l" hangingPunct="1">
              <a:buFont typeface="+mj-ea"/>
              <a:buAutoNum type="circleNumDbPlain"/>
            </a:pPr>
            <a:r>
              <a:rPr sz="1400">
                <a:latin typeface="Arial" charset="0"/>
                <a:ea typeface="Arial" charset="0"/>
              </a:rPr>
              <a:t>VPN 연결을 생성하게 되면 제공되는 두 개의 터널 엔드 포인트(Tunnel Endpoint)는 고가용성을 위해 서로 다른 가용영역에 생성 됩니다. </a:t>
            </a:r>
            <a:r>
              <a:rPr sz="1400">
                <a:latin typeface="Arial" charset="0"/>
                <a:ea typeface="Arial" charset="0"/>
              </a:rPr>
              <a:t>(ipsec만 사용, 터널 이중화 권장)</a:t>
            </a:r>
            <a:endParaRPr lang="ko-KR" altLang="en-US" sz="1400">
              <a:latin typeface="Arial" charset="0"/>
              <a:ea typeface="Arial" charset="0"/>
            </a:endParaRPr>
          </a:p>
          <a:p>
            <a:pPr marL="254000" indent="-254000" algn="l" hangingPunct="1">
              <a:buFont typeface="+mj-ea"/>
              <a:buAutoNum type="circleNumDbPlain"/>
            </a:pPr>
            <a:endParaRPr lang="ko-KR" altLang="en-US" sz="1400">
              <a:latin typeface="Arial" charset="0"/>
              <a:ea typeface="Arial" charset="0"/>
            </a:endParaRPr>
          </a:p>
          <a:p>
            <a:pPr marL="0" indent="0" algn="l" hangingPunct="1"/>
            <a:endParaRPr lang="ko-KR" altLang="en-US" sz="1400">
              <a:latin typeface="Arial" charset="0"/>
              <a:ea typeface="Arial" charset="0"/>
            </a:endParaRPr>
          </a:p>
          <a:p>
            <a:pPr marL="254000" indent="-254000" algn="l" hangingPunct="1">
              <a:buFont typeface="+mj-ea"/>
              <a:buAutoNum type="circleNumDbPlain"/>
            </a:pPr>
            <a:endParaRPr lang="ko-KR" altLang="en-US" sz="1500"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395605" y="987425"/>
            <a:ext cx="8353425" cy="3073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400">
              <a:solidFill>
                <a:schemeClr val="bg1">
                  <a:lumMod val="6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 0"/>
          <p:cNvSpPr txBox="1">
            <a:spLocks noGrp="1" noChangeArrowheads="1"/>
          </p:cNvSpPr>
          <p:nvPr/>
        </p:nvSpPr>
        <p:spPr bwMode="auto">
          <a:xfrm rot="0">
            <a:off x="3347085" y="4053840"/>
            <a:ext cx="469900" cy="228600"/>
          </a:xfrm>
          <a:prstGeom prst="rect"/>
          <a:noFill/>
          <a:ln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85725" indent="-857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401320" y="379730"/>
            <a:ext cx="8353425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3400" b="0">
                <a:solidFill>
                  <a:srgbClr val="FFFFFF"/>
                </a:solidFill>
                <a:latin typeface="Arial" charset="0"/>
                <a:cs typeface="Arial" charset="0"/>
              </a:rPr>
              <a:t>Part.</a:t>
            </a:r>
            <a:r>
              <a:rPr lang="en-US" altLang="ko-KR" sz="3400" b="0">
                <a:solidFill>
                  <a:srgbClr val="FFFFFF"/>
                </a:solidFill>
                <a:latin typeface="Arial" charset="0"/>
                <a:cs typeface="Arial" charset="0"/>
              </a:rPr>
              <a:t>3 </a:t>
            </a:r>
            <a:r>
              <a:rPr lang="en-US" altLang="ko-KR" sz="3400" b="0">
                <a:solidFill>
                  <a:srgbClr val="FFFFFF"/>
                </a:solidFill>
                <a:latin typeface="Arial" charset="0"/>
                <a:cs typeface="Arial" charset="0"/>
              </a:rPr>
              <a:t>Projet </a:t>
            </a:r>
            <a:r>
              <a:rPr lang="en-US" altLang="ko-KR" sz="3400" b="0">
                <a:solidFill>
                  <a:srgbClr val="FFFFFF"/>
                </a:solidFill>
                <a:latin typeface="Arial" charset="0"/>
                <a:cs typeface="Arial" charset="0"/>
              </a:rPr>
              <a:t>Execution</a:t>
            </a:r>
            <a:endParaRPr lang="ko-KR" altLang="en-US" sz="3400" b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400050" y="1259205"/>
            <a:ext cx="8354060" cy="2794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Part.3-1 Project Execution Details</a:t>
            </a: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>
              <a:lnSpc>
                <a:spcPct val="100000"/>
              </a:lnSpc>
              <a:buFontTx/>
              <a:buNone/>
            </a:pP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>
              <a:lnSpc>
                <a:spcPct val="100000"/>
              </a:lnSpc>
              <a:buFontTx/>
              <a:buNone/>
            </a:pP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Part.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-2 Project Execution Results</a:t>
            </a: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1175" y="4523105"/>
            <a:ext cx="1792605" cy="336550"/>
          </a:xfrm>
          <a:prstGeom prst="rect"/>
          <a:noFill/>
        </p:spPr>
      </p:pic>
      <p:pic>
        <p:nvPicPr>
          <p:cNvPr id="31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68360" y="4446905"/>
            <a:ext cx="364490" cy="3136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 rot="0">
            <a:off x="353060" y="268605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03275" y="1339850"/>
            <a:ext cx="7549515" cy="3436620"/>
            <a:chOff x="803275" y="1339850"/>
            <a:chExt cx="7549515" cy="3436620"/>
          </a:xfrm>
        </p:grpSpPr>
        <p:grpSp>
          <p:nvGrpSpPr>
            <p:cNvPr id="34" name="그룹 33"/>
            <p:cNvGrpSpPr/>
            <p:nvPr/>
          </p:nvGrpSpPr>
          <p:grpSpPr>
            <a:xfrm>
              <a:off x="803275" y="1339850"/>
              <a:ext cx="7549515" cy="3436620"/>
              <a:chOff x="803275" y="1339850"/>
              <a:chExt cx="7549515" cy="3436620"/>
            </a:xfrm>
          </p:grpSpPr>
          <p:sp>
            <p:nvSpPr>
              <p:cNvPr id="59" name="원형 58"/>
              <p:cNvSpPr>
                <a:spLocks/>
              </p:cNvSpPr>
              <p:nvPr/>
            </p:nvSpPr>
            <p:spPr>
              <a:xfrm rot="0">
                <a:off x="803275" y="1339850"/>
                <a:ext cx="3419475" cy="3437255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bg1"/>
              </a:solidFill>
              <a:ln>
                <a:noFill/>
                <a:prstDash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60" name="자유형 59"/>
              <p:cNvSpPr>
                <a:spLocks/>
              </p:cNvSpPr>
              <p:nvPr/>
            </p:nvSpPr>
            <p:spPr>
              <a:xfrm rot="0">
                <a:off x="2512695" y="1339850"/>
                <a:ext cx="5840730" cy="3437255"/>
              </a:xfrm>
              <a:custGeom>
                <a:gdLst>
                  <a:gd fmla="*/ 0 w 4606979" name="TX0"/>
                  <a:gd fmla="*/ 0 h 3505201" name="TY0"/>
                  <a:gd fmla="*/ 4606977 w 4606979" name="TX1"/>
                  <a:gd fmla="*/ 0 h 3505201" name="TY1"/>
                  <a:gd fmla="*/ 4606977 w 4606979" name="TX2"/>
                  <a:gd fmla="*/ 3505199 h 3505201" name="TY2"/>
                  <a:gd fmla="*/ 0 w 4606979" name="TX3"/>
                  <a:gd fmla="*/ 3505199 h 3505201" name="TY3"/>
                  <a:gd fmla="*/ 0 w 4606979" name="TX4"/>
                  <a:gd fmla="*/ 0 h 3505201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4606979" h="3505201">
                    <a:moveTo>
                      <a:pt x="0" y="0"/>
                    </a:moveTo>
                    <a:lnTo>
                      <a:pt x="4606977" y="0"/>
                    </a:lnTo>
                    <a:lnTo>
                      <a:pt x="4606977" y="3505199"/>
                    </a:lnTo>
                    <a:lnTo>
                      <a:pt x="0" y="3505199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  <a:prstDash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102870" tIns="102870" rIns="2406650" bIns="2556510" numCol="1" vert="horz" anchor="ctr">
                <a:noAutofit/>
              </a:bodyPr>
              <a:lstStyle/>
              <a:p>
                <a:pPr marL="0" indent="0" defTabSz="1200150">
                  <a:lnSpc>
                    <a:spcPts val="5100"/>
                  </a:lnSpc>
                  <a:spcBef>
                    <a:spcPct val="0"/>
                  </a:spcBef>
                  <a:spcAft>
                    <a:spcPct val="35000"/>
                  </a:spcAft>
                  <a:buFontTx/>
                  <a:buNone/>
                </a:pPr>
                <a:r>
                  <a:rPr lang="en-US" sz="2600" b="1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Part.1 Projet Preview</a:t>
                </a:r>
                <a:endParaRPr lang="ko-KR" altLang="en-US" sz="2600" b="1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1401445" y="2371090"/>
              <a:ext cx="6824345" cy="2233930"/>
              <a:chOff x="1401445" y="2371090"/>
              <a:chExt cx="6824345" cy="2233930"/>
            </a:xfrm>
          </p:grpSpPr>
          <p:sp>
            <p:nvSpPr>
              <p:cNvPr id="57" name="원형 56"/>
              <p:cNvSpPr>
                <a:spLocks/>
              </p:cNvSpPr>
              <p:nvPr/>
            </p:nvSpPr>
            <p:spPr>
              <a:xfrm rot="0">
                <a:off x="1401445" y="2371090"/>
                <a:ext cx="2223135" cy="2234565"/>
              </a:xfrm>
              <a:prstGeom prst="pie">
                <a:avLst>
                  <a:gd name="adj1" fmla="val 5168460"/>
                  <a:gd name="adj2" fmla="val 1652335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  <a:prstDash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8" name="자유형 57"/>
              <p:cNvSpPr>
                <a:spLocks/>
              </p:cNvSpPr>
              <p:nvPr/>
            </p:nvSpPr>
            <p:spPr>
              <a:xfrm rot="0">
                <a:off x="2512060" y="2371090"/>
                <a:ext cx="5714365" cy="2234565"/>
              </a:xfrm>
              <a:custGeom>
                <a:gdLst>
                  <a:gd fmla="*/ 0 w 4606979" name="TX0"/>
                  <a:gd fmla="*/ 0 h 2278379" name="TY0"/>
                  <a:gd fmla="*/ 4606977 w 4606979" name="TX1"/>
                  <a:gd fmla="*/ 0 h 2278379" name="TY1"/>
                  <a:gd fmla="*/ 4606977 w 4606979" name="TX2"/>
                  <a:gd fmla="*/ 2278377 h 2278379" name="TY2"/>
                  <a:gd fmla="*/ 0 w 4606979" name="TX3"/>
                  <a:gd fmla="*/ 2278377 h 2278379" name="TY3"/>
                  <a:gd fmla="*/ 0 w 4606979" name="TX4"/>
                  <a:gd fmla="*/ 0 h 2278379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4606979" h="2278379">
                    <a:moveTo>
                      <a:pt x="0" y="0"/>
                    </a:moveTo>
                    <a:lnTo>
                      <a:pt x="4606977" y="0"/>
                    </a:lnTo>
                    <a:lnTo>
                      <a:pt x="4606977" y="2278377"/>
                    </a:lnTo>
                    <a:lnTo>
                      <a:pt x="0" y="22783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  <a:prstDash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102870" tIns="102870" rIns="2406650" bIns="1329690" numCol="1" vert="horz" anchor="ctr">
                <a:noAutofit/>
              </a:bodyPr>
              <a:lstStyle/>
              <a:p>
                <a:pPr marL="0" indent="0" defTabSz="1200150">
                  <a:lnSpc>
                    <a:spcPts val="3400"/>
                  </a:lnSpc>
                  <a:spcBef>
                    <a:spcPct val="0"/>
                  </a:spcBef>
                  <a:spcAft>
                    <a:spcPct val="35000"/>
                  </a:spcAft>
                  <a:buFontTx/>
                  <a:buNone/>
                </a:pPr>
                <a:r>
                  <a:rPr lang="en-US" altLang="ko-KR" sz="2600" b="1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Part.2 Projet Specifis</a:t>
                </a:r>
                <a:endParaRPr lang="ko-KR" altLang="en-US" sz="2600" b="1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2000250" y="3401695"/>
              <a:ext cx="6226175" cy="1031240"/>
              <a:chOff x="2000250" y="3401695"/>
              <a:chExt cx="6226175" cy="1031240"/>
            </a:xfrm>
          </p:grpSpPr>
          <p:sp>
            <p:nvSpPr>
              <p:cNvPr id="55" name="원형 54"/>
              <p:cNvSpPr>
                <a:spLocks/>
              </p:cNvSpPr>
              <p:nvPr/>
            </p:nvSpPr>
            <p:spPr>
              <a:xfrm rot="0">
                <a:off x="2000250" y="3401695"/>
                <a:ext cx="1026794" cy="1031875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  <a:prstDash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56" name="자유형 55"/>
              <p:cNvSpPr>
                <a:spLocks/>
              </p:cNvSpPr>
              <p:nvPr/>
            </p:nvSpPr>
            <p:spPr>
              <a:xfrm rot="0">
                <a:off x="2512695" y="3401695"/>
                <a:ext cx="5714365" cy="1031875"/>
              </a:xfrm>
              <a:custGeom>
                <a:gdLst>
                  <a:gd fmla="*/ 0 w 4606979" name="TX0"/>
                  <a:gd fmla="*/ 0 h 1051560" name="TY0"/>
                  <a:gd fmla="*/ 4606977 w 4606979" name="TX1"/>
                  <a:gd fmla="*/ 0 h 1051560" name="TY1"/>
                  <a:gd fmla="*/ 4606977 w 4606979" name="TX2"/>
                  <a:gd fmla="*/ 1051558 h 1051560" name="TY2"/>
                  <a:gd fmla="*/ 0 w 4606979" name="TX3"/>
                  <a:gd fmla="*/ 1051558 h 1051560" name="TY3"/>
                  <a:gd fmla="*/ 0 w 4606979" name="TX4"/>
                  <a:gd fmla="*/ 0 h 1051560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4606979" h="1051560">
                    <a:moveTo>
                      <a:pt x="0" y="0"/>
                    </a:moveTo>
                    <a:lnTo>
                      <a:pt x="4606977" y="0"/>
                    </a:lnTo>
                    <a:lnTo>
                      <a:pt x="4606977" y="1051558"/>
                    </a:lnTo>
                    <a:lnTo>
                      <a:pt x="0" y="10515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  <a:prstDash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102870" tIns="102870" rIns="2406650" bIns="102870" numCol="1" vert="horz" anchor="ctr">
                <a:noAutofit/>
              </a:bodyPr>
              <a:lstStyle/>
              <a:p>
                <a:pPr marL="0" indent="0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Tx/>
                  <a:buNone/>
                </a:pPr>
                <a:r>
                  <a:rPr lang="en-US" altLang="ko-KR" sz="2300" b="1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Part.3 Project  Execution</a:t>
                </a:r>
                <a:endParaRPr lang="ko-KR" altLang="en-US" sz="2300" b="1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37" name="자유형 36"/>
            <p:cNvSpPr>
              <a:spLocks/>
            </p:cNvSpPr>
            <p:nvPr/>
          </p:nvSpPr>
          <p:spPr>
            <a:xfrm rot="0">
              <a:off x="6819900" y="1341755"/>
              <a:ext cx="1407795" cy="1031875"/>
            </a:xfrm>
            <a:custGeom>
              <a:gdLst>
                <a:gd fmla="*/ 0 w 2303490" name="TX0"/>
                <a:gd fmla="*/ 0 h 1051564" name="TY0"/>
                <a:gd fmla="*/ 2303488 w 2303490" name="TX1"/>
                <a:gd fmla="*/ 0 h 1051564" name="TY1"/>
                <a:gd fmla="*/ 2303488 w 2303490" name="TX2"/>
                <a:gd fmla="*/ 1051562 h 1051564" name="TY2"/>
                <a:gd fmla="*/ 0 w 2303490" name="TX3"/>
                <a:gd fmla="*/ 1051562 h 1051564" name="TY3"/>
                <a:gd fmla="*/ 0 w 2303490" name="TX4"/>
                <a:gd fmla="*/ 0 h 105156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03490" h="1051564">
                  <a:moveTo>
                    <a:pt x="0" y="0"/>
                  </a:moveTo>
                  <a:lnTo>
                    <a:pt x="2303488" y="0"/>
                  </a:lnTo>
                  <a:lnTo>
                    <a:pt x="2303488" y="1051562"/>
                  </a:lnTo>
                  <a:lnTo>
                    <a:pt x="0" y="105156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  <a:prstDash/>
            </a:ln>
            <a:scene3d>
              <a:camera prst="orthographicFront"/>
              <a:lightRig rig="chilly" dir="t"/>
            </a:scene3d>
            <a:sp3d prstMaterial="warmMatte"/>
          </p:spPr>
          <p:style>
            <a:lnRef idx="1">
              <a:srgbClr val="000000"/>
            </a:lnRef>
            <a:fillRef idx="1">
              <a:srgbClr val="000000"/>
            </a:fillRef>
            <a:effectRef idx="0">
              <a:schemeClr val="lt1">
                <a:hueOff val="0"/>
                <a:satOff val="0"/>
                <a:lumOff val="0"/>
              </a:schemeClr>
            </a:effectRef>
            <a:fontRef idx="minor">
              <a:schemeClr val="dk1">
                <a:hueOff val="0"/>
                <a:satOff val="0"/>
                <a:lumOff val="0"/>
              </a:schemeClr>
            </a:fontRef>
          </p:style>
          <p:txBody>
            <a:bodyPr wrap="square" lIns="57150" tIns="57150" rIns="57150" bIns="57150" numCol="1" vert="horz" anchor="ctr">
              <a:noAutofit/>
            </a:bodyPr>
            <a:lstStyle/>
            <a:p>
              <a:pPr marL="0" indent="0" defTabSz="666750" lv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endPara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자유형 37"/>
            <p:cNvSpPr>
              <a:spLocks/>
            </p:cNvSpPr>
            <p:nvPr/>
          </p:nvSpPr>
          <p:spPr>
            <a:xfrm rot="0">
              <a:off x="6047740" y="2372360"/>
              <a:ext cx="2179955" cy="1031875"/>
            </a:xfrm>
            <a:custGeom>
              <a:gdLst>
                <a:gd fmla="*/ 0 w 2303490" name="TX0"/>
                <a:gd fmla="*/ 0 h 1051560" name="TY0"/>
                <a:gd fmla="*/ 2303488 w 2303490" name="TX1"/>
                <a:gd fmla="*/ 0 h 1051560" name="TY1"/>
                <a:gd fmla="*/ 2303488 w 2303490" name="TX2"/>
                <a:gd fmla="*/ 1051558 h 1051560" name="TY2"/>
                <a:gd fmla="*/ 0 w 2303490" name="TX3"/>
                <a:gd fmla="*/ 1051558 h 1051560" name="TY3"/>
                <a:gd fmla="*/ 0 w 2303490" name="TX4"/>
                <a:gd fmla="*/ 0 h 105156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03490" h="1051560">
                  <a:moveTo>
                    <a:pt x="0" y="0"/>
                  </a:moveTo>
                  <a:lnTo>
                    <a:pt x="2303488" y="0"/>
                  </a:lnTo>
                  <a:lnTo>
                    <a:pt x="2303488" y="1051558"/>
                  </a:lnTo>
                  <a:lnTo>
                    <a:pt x="0" y="10515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  <a:prstDash/>
            </a:ln>
            <a:scene3d>
              <a:camera prst="orthographicFront"/>
              <a:lightRig rig="chilly" dir="t"/>
            </a:scene3d>
            <a:sp3d prstMaterial="warmMatte"/>
          </p:spPr>
          <p:style>
            <a:lnRef idx="1">
              <a:srgbClr val="000000"/>
            </a:lnRef>
            <a:fillRef idx="1">
              <a:srgbClr val="000000"/>
            </a:fillRef>
            <a:effectRef idx="0">
              <a:schemeClr val="lt1">
                <a:hueOff val="0"/>
                <a:satOff val="0"/>
                <a:lumOff val="0"/>
              </a:schemeClr>
            </a:effectRef>
            <a:fontRef idx="minor">
              <a:schemeClr val="dk1">
                <a:hueOff val="0"/>
                <a:satOff val="0"/>
                <a:lumOff val="0"/>
              </a:schemeClr>
            </a:fontRef>
          </p:style>
          <p:txBody>
            <a:bodyPr wrap="square" lIns="57150" tIns="57150" rIns="57150" bIns="57150" numCol="1" vert="horz" anchor="ctr">
              <a:noAutofit/>
            </a:bodyPr>
            <a:lstStyle/>
            <a:p>
              <a:pPr marL="0" indent="0" defTabSz="666750" lv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altLang="ko-KR" sz="11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Region Details</a:t>
              </a:r>
              <a:endParaRPr lang="ko-KR" altLang="en-US" sz="110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0" indent="0" defTabSz="666750" lv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altLang="ko-KR" sz="11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Technical content</a:t>
              </a:r>
              <a:endParaRPr lang="ko-KR" altLang="en-US" sz="110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자유형 38"/>
            <p:cNvSpPr>
              <a:spLocks/>
            </p:cNvSpPr>
            <p:nvPr/>
          </p:nvSpPr>
          <p:spPr>
            <a:xfrm rot="0">
              <a:off x="5391150" y="3402965"/>
              <a:ext cx="2858135" cy="1031875"/>
            </a:xfrm>
            <a:custGeom>
              <a:gdLst>
                <a:gd fmla="*/ 0 w 2303490" name="TX0"/>
                <a:gd fmla="*/ 0 h 1051560" name="TY0"/>
                <a:gd fmla="*/ 2303488 w 2303490" name="TX1"/>
                <a:gd fmla="*/ 0 h 1051560" name="TY1"/>
                <a:gd fmla="*/ 2303488 w 2303490" name="TX2"/>
                <a:gd fmla="*/ 1051558 h 1051560" name="TY2"/>
                <a:gd fmla="*/ 0 w 2303490" name="TX3"/>
                <a:gd fmla="*/ 1051558 h 1051560" name="TY3"/>
                <a:gd fmla="*/ 0 w 2303490" name="TX4"/>
                <a:gd fmla="*/ 0 h 105156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03490" h="1051560">
                  <a:moveTo>
                    <a:pt x="0" y="0"/>
                  </a:moveTo>
                  <a:lnTo>
                    <a:pt x="2303488" y="0"/>
                  </a:lnTo>
                  <a:lnTo>
                    <a:pt x="2303488" y="1051558"/>
                  </a:lnTo>
                  <a:lnTo>
                    <a:pt x="0" y="10515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  <a:prstDash/>
            </a:ln>
            <a:scene3d>
              <a:camera prst="orthographicFront"/>
              <a:lightRig rig="chilly" dir="t"/>
            </a:scene3d>
            <a:sp3d prstMaterial="warmMatte"/>
          </p:spPr>
          <p:style>
            <a:lnRef idx="1">
              <a:srgbClr val="000000"/>
            </a:lnRef>
            <a:fillRef idx="1">
              <a:srgbClr val="000000"/>
            </a:fillRef>
            <a:effectRef idx="0">
              <a:schemeClr val="lt1">
                <a:hueOff val="0"/>
                <a:satOff val="0"/>
                <a:lumOff val="0"/>
              </a:schemeClr>
            </a:effectRef>
            <a:fontRef idx="minor">
              <a:schemeClr val="dk1">
                <a:hueOff val="0"/>
                <a:satOff val="0"/>
                <a:lumOff val="0"/>
              </a:schemeClr>
            </a:fontRef>
          </p:style>
          <p:txBody>
            <a:bodyPr wrap="square" lIns="57150" tIns="57150" rIns="57150" bIns="57150" numCol="1" vert="horz" anchor="ctr">
              <a:noAutofit/>
            </a:bodyPr>
            <a:lstStyle/>
            <a:p>
              <a:pPr marL="114300" indent="-114300" algn="l" defTabSz="666750" lv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endParaRPr lang="ko-KR" altLang="en-US" sz="1500">
                <a:solidFill>
                  <a:srgbClr val="000000">
                    <a:hueOff val="0"/>
                    <a:satOff val="0"/>
                    <a:lumOff val="0"/>
                  </a:srgb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3" name="자유형 52"/>
            <p:cNvSpPr>
              <a:spLocks/>
            </p:cNvSpPr>
            <p:nvPr/>
          </p:nvSpPr>
          <p:spPr>
            <a:xfrm rot="0">
              <a:off x="6046470" y="3402965"/>
              <a:ext cx="2179955" cy="1031875"/>
            </a:xfrm>
            <a:custGeom>
              <a:gdLst>
                <a:gd fmla="*/ 0 w 2303490" name="TX0"/>
                <a:gd fmla="*/ 0 h 1051564" name="TY0"/>
                <a:gd fmla="*/ 2303488 w 2303490" name="TX1"/>
                <a:gd fmla="*/ 0 h 1051564" name="TY1"/>
                <a:gd fmla="*/ 2303488 w 2303490" name="TX2"/>
                <a:gd fmla="*/ 1051562 h 1051564" name="TY2"/>
                <a:gd fmla="*/ 0 w 2303490" name="TX3"/>
                <a:gd fmla="*/ 1051562 h 1051564" name="TY3"/>
                <a:gd fmla="*/ 0 w 2303490" name="TX4"/>
                <a:gd fmla="*/ 0 h 1051564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03490" h="1051564">
                  <a:moveTo>
                    <a:pt x="0" y="0"/>
                  </a:moveTo>
                  <a:lnTo>
                    <a:pt x="2303488" y="0"/>
                  </a:lnTo>
                  <a:lnTo>
                    <a:pt x="2303488" y="1051562"/>
                  </a:lnTo>
                  <a:lnTo>
                    <a:pt x="0" y="105156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  <a:prstDash/>
            </a:ln>
            <a:scene3d>
              <a:camera prst="orthographicFront"/>
              <a:lightRig rig="chilly" dir="t"/>
            </a:scene3d>
            <a:sp3d prstMaterial="warmMatte"/>
          </p:spPr>
          <p:style>
            <a:lnRef idx="1">
              <a:srgbClr val="000000"/>
            </a:lnRef>
            <a:fillRef idx="1">
              <a:srgbClr val="000000"/>
            </a:fillRef>
            <a:effectRef idx="0">
              <a:schemeClr val="lt1">
                <a:hueOff val="0"/>
                <a:satOff val="0"/>
                <a:lumOff val="0"/>
              </a:schemeClr>
            </a:effectRef>
            <a:fontRef idx="minor">
              <a:schemeClr val="dk1">
                <a:hueOff val="0"/>
                <a:satOff val="0"/>
                <a:lumOff val="0"/>
              </a:schemeClr>
            </a:fontRef>
          </p:style>
          <p:txBody>
            <a:bodyPr wrap="square" lIns="57150" tIns="57150" rIns="57150" bIns="57150" numCol="1" vert="horz" anchor="ctr">
              <a:noAutofit/>
            </a:bodyPr>
            <a:lstStyle/>
            <a:p>
              <a:pPr marL="0" indent="0" defTabSz="666750" lv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altLang="ko-KR" sz="11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Project Execution Details</a:t>
              </a:r>
              <a:endParaRPr lang="ko-KR" altLang="en-US" sz="110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  <a:p>
              <a:pPr marL="0" indent="0" defTabSz="666750" lvl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altLang="ko-KR" sz="11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Project Execution Results</a:t>
              </a:r>
              <a:endParaRPr lang="ko-KR" altLang="en-US" sz="110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 rot="0">
            <a:off x="352425" y="294005"/>
            <a:ext cx="8353425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2800" b="0">
                <a:solidFill>
                  <a:schemeClr val="bg1"/>
                </a:solidFill>
                <a:latin typeface="Arial" charset="0"/>
                <a:cs typeface="Arial" charset="0"/>
              </a:rPr>
              <a:t>Contents</a:t>
            </a:r>
            <a:endParaRPr lang="ko-KR" altLang="en-US" sz="28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1" name="도형 8"/>
          <p:cNvSpPr>
            <a:spLocks/>
          </p:cNvSpPr>
          <p:nvPr/>
        </p:nvSpPr>
        <p:spPr>
          <a:xfrm rot="0">
            <a:off x="6042025" y="1339850"/>
            <a:ext cx="2179955" cy="1031875"/>
          </a:xfrm>
          <a:custGeom>
            <a:gdLst>
              <a:gd fmla="*/ 0 w 2303490" name="TX0"/>
              <a:gd fmla="*/ 0 h 1051560" name="TY0"/>
              <a:gd fmla="*/ 2303488 w 2303490" name="TX1"/>
              <a:gd fmla="*/ 0 h 1051560" name="TY1"/>
              <a:gd fmla="*/ 2303488 w 2303490" name="TX2"/>
              <a:gd fmla="*/ 1051558 h 1051560" name="TY2"/>
              <a:gd fmla="*/ 0 w 2303490" name="TX3"/>
              <a:gd fmla="*/ 1051558 h 1051560" name="TY3"/>
              <a:gd fmla="*/ 0 w 2303490" name="TX4"/>
              <a:gd fmla="*/ 0 h 1051560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303490" h="1051560">
                <a:moveTo>
                  <a:pt x="0" y="0"/>
                </a:moveTo>
                <a:lnTo>
                  <a:pt x="2303488" y="0"/>
                </a:lnTo>
                <a:lnTo>
                  <a:pt x="2303488" y="1051558"/>
                </a:lnTo>
                <a:lnTo>
                  <a:pt x="0" y="10515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  <a:prstDash/>
          </a:ln>
          <a:scene3d>
            <a:camera prst="orthographicFront"/>
            <a:lightRig rig="chilly" dir="t"/>
          </a:scene3d>
          <a:sp3d prstMaterial="warmMatte"/>
        </p:spPr>
        <p:style>
          <a:lnRef idx="1">
            <a:srgbClr val="000000"/>
          </a:lnRef>
          <a:fillRef idx="1">
            <a:srgbClr val="000000"/>
          </a:fillRef>
          <a:effectRef idx="0">
            <a:schemeClr val="lt1">
              <a:hueOff val="0"/>
              <a:satOff val="0"/>
              <a:lumOff val="0"/>
            </a:schemeClr>
          </a:effectRef>
          <a:fontRef idx="minor">
            <a:schemeClr val="dk1">
              <a:hueOff val="0"/>
              <a:satOff val="0"/>
              <a:lumOff val="0"/>
            </a:schemeClr>
          </a:fontRef>
        </p:style>
        <p:txBody>
          <a:bodyPr wrap="square" lIns="57150" tIns="57150" rIns="57150" bIns="57150" numCol="1" vert="horz" anchor="ctr">
            <a:noAutofit/>
          </a:bodyPr>
          <a:lstStyle/>
          <a:p>
            <a:pPr marL="0" indent="0" defTabSz="666750" lvl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None/>
            </a:pPr>
            <a:r>
              <a:rPr sz="1100" i="0" b="0">
                <a:solidFill>
                  <a:srgbClr val="404040"/>
                </a:solidFill>
                <a:latin typeface="Arial" charset="0"/>
                <a:ea typeface="Arial" charset="0"/>
              </a:rPr>
              <a:t>Project Configuration</a:t>
            </a:r>
            <a:endParaRPr lang="ko-KR" altLang="en-US" sz="1100" i="0" b="0">
              <a:solidFill>
                <a:srgbClr val="404040"/>
              </a:solidFill>
              <a:latin typeface="Arial" charset="0"/>
              <a:ea typeface="Arial" charset="0"/>
            </a:endParaRPr>
          </a:p>
          <a:p>
            <a:pPr marL="0" indent="0" defTabSz="666750" lvl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None/>
            </a:pPr>
            <a:r>
              <a:rPr sz="1100" i="0" b="0">
                <a:solidFill>
                  <a:srgbClr val="404040"/>
                </a:solidFill>
                <a:latin typeface="Arial" charset="0"/>
                <a:ea typeface="Arial" charset="0"/>
              </a:rPr>
              <a:t>Architecture Schematic Diagram</a:t>
            </a:r>
            <a:endParaRPr lang="ko-KR" altLang="en-US" sz="1100" i="0" b="0">
              <a:solidFill>
                <a:srgbClr val="404040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00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3425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도형 1"/>
          <p:cNvSpPr>
            <a:spLocks/>
          </p:cNvSpPr>
          <p:nvPr/>
        </p:nvSpPr>
        <p:spPr>
          <a:xfrm rot="0">
            <a:off x="353695" y="1054100"/>
            <a:ext cx="4185285" cy="74231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000">
                <a:latin typeface="Arial" charset="0"/>
                <a:ea typeface="Arial" charset="0"/>
              </a:rPr>
              <a:t> </a:t>
            </a:r>
            <a:endParaRPr lang="ko-KR" altLang="en-US" sz="2000">
              <a:latin typeface="Arial" charset="0"/>
              <a:ea typeface="Arial" charset="0"/>
            </a:endParaRPr>
          </a:p>
        </p:txBody>
      </p:sp>
      <p:pic>
        <p:nvPicPr>
          <p:cNvPr id="12" name="그림 5" descr="/temp/fImage45968560781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920" y="1052195"/>
            <a:ext cx="4422775" cy="1963420"/>
          </a:xfrm>
          <a:prstGeom prst="rect"/>
          <a:noFill/>
        </p:spPr>
      </p:pic>
      <p:pic>
        <p:nvPicPr>
          <p:cNvPr id="13" name="그림 6" descr="/temp/fImage37730561211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474" y="3183255"/>
            <a:ext cx="4426585" cy="1791970"/>
          </a:xfrm>
          <a:prstGeom prst="rect"/>
          <a:noFill/>
        </p:spPr>
      </p:pic>
      <p:sp>
        <p:nvSpPr>
          <p:cNvPr id="14" name="도형 7"/>
          <p:cNvSpPr>
            <a:spLocks/>
          </p:cNvSpPr>
          <p:nvPr/>
        </p:nvSpPr>
        <p:spPr>
          <a:xfrm rot="0">
            <a:off x="5357495" y="1789430"/>
            <a:ext cx="3477260" cy="295529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1. </a:t>
            </a:r>
            <a:r>
              <a:rPr sz="1800">
                <a:latin typeface="Arial" charset="0"/>
                <a:ea typeface="Arial" charset="0"/>
              </a:rPr>
              <a:t>AWS 서울 에서 스택생성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2. </a:t>
            </a:r>
            <a:r>
              <a:rPr sz="1800">
                <a:latin typeface="Arial" charset="0"/>
                <a:ea typeface="Arial" charset="0"/>
              </a:rPr>
              <a:t>AWS 싱가포르 에서 스택생성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(</a:t>
            </a:r>
            <a:r>
              <a:rPr sz="1800">
                <a:latin typeface="Arial" charset="0"/>
                <a:ea typeface="Arial" charset="0"/>
              </a:rPr>
              <a:t>싱가포르 스택 생성시 파라미터에서 </a:t>
            </a:r>
            <a:r>
              <a:rPr sz="1800" b="0">
                <a:solidFill>
                  <a:srgbClr val="FFFFFF"/>
                </a:solidFill>
                <a:latin typeface="Arial" charset="0"/>
                <a:ea typeface="Arial" charset="0"/>
              </a:rPr>
              <a:t>GAListenerARN 에 서울 스택 생성시 만</a:t>
            </a:r>
            <a:r>
              <a:rPr sz="1800" b="0">
                <a:solidFill>
                  <a:srgbClr val="FFFFFF"/>
                </a:solidFill>
                <a:latin typeface="Arial" charset="0"/>
                <a:ea typeface="Arial" charset="0"/>
              </a:rPr>
              <a:t>들</a:t>
            </a:r>
            <a:r>
              <a:rPr sz="1800" b="0">
                <a:solidFill>
                  <a:srgbClr val="FFFFFF"/>
                </a:solidFill>
                <a:latin typeface="Arial" charset="0"/>
                <a:ea typeface="Arial" charset="0"/>
              </a:rPr>
              <a:t>어진 GAListenerARN 값을 넣어</a:t>
            </a:r>
            <a:r>
              <a:rPr sz="1800" b="0">
                <a:solidFill>
                  <a:srgbClr val="FFFFFF"/>
                </a:solidFill>
                <a:latin typeface="Arial" charset="0"/>
                <a:ea typeface="Arial" charset="0"/>
              </a:rPr>
              <a:t>줍니다.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)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도형 8"/>
          <p:cNvSpPr>
            <a:spLocks/>
          </p:cNvSpPr>
          <p:nvPr/>
        </p:nvSpPr>
        <p:spPr>
          <a:xfrm rot="0">
            <a:off x="5356860" y="125857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Cloudformation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3425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그림 22" descr="/temp/fImage96214575105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1440815"/>
            <a:ext cx="6088380" cy="3021965"/>
          </a:xfrm>
          <a:prstGeom prst="rect"/>
          <a:noFill/>
        </p:spPr>
      </p:pic>
      <p:sp>
        <p:nvSpPr>
          <p:cNvPr id="15" name="도형 23"/>
          <p:cNvSpPr>
            <a:spLocks/>
          </p:cNvSpPr>
          <p:nvPr/>
        </p:nvSpPr>
        <p:spPr>
          <a:xfrm rot="0">
            <a:off x="5126355" y="1406525"/>
            <a:ext cx="191135" cy="3136265"/>
          </a:xfrm>
          <a:prstGeom prst="roundRect"/>
          <a:solidFill>
            <a:srgbClr val="2F2F31"/>
          </a:solidFill>
          <a:ln w="25400" cap="flat" cmpd="sng">
            <a:solidFill>
              <a:srgbClr val="2F2F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21"/>
          <p:cNvSpPr>
            <a:spLocks/>
          </p:cNvSpPr>
          <p:nvPr/>
        </p:nvSpPr>
        <p:spPr>
          <a:xfrm rot="0">
            <a:off x="5346700" y="1789430"/>
            <a:ext cx="3488055" cy="295529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1. 서울 CGW로 접속합니다.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2. 서울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CGW에서 root 사용자로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900">
                <a:solidFill>
                  <a:srgbClr val="FFFFFF"/>
                </a:solidFill>
                <a:latin typeface="Arial" charset="0"/>
                <a:ea typeface="Arial" charset="0"/>
              </a:rPr>
              <a:t>/</a:t>
            </a:r>
            <a:r>
              <a:rPr sz="1900">
                <a:solidFill>
                  <a:srgbClr val="FFFFFF"/>
                </a:solidFill>
                <a:latin typeface="Arial" charset="0"/>
                <a:ea typeface="Arial" charset="0"/>
              </a:rPr>
              <a:t>etc/ipsec.d/vpnconfig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를 실행합니다.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3.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CGW 의 IP와 Tunnul의 IP를 순서대로 입력합니다.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4.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cat /etc/ipsec.d/aws.conf 명령어를 사용하여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확인합니다.</a:t>
            </a:r>
            <a:endParaRPr lang="ko-KR" altLang="en-US" sz="17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2" name="도형 19"/>
          <p:cNvSpPr>
            <a:spLocks/>
          </p:cNvSpPr>
          <p:nvPr/>
        </p:nvSpPr>
        <p:spPr>
          <a:xfrm rot="0">
            <a:off x="5346700" y="1258570"/>
            <a:ext cx="348805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Site-to-Site VPN 연결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 rot="0">
            <a:off x="5357495" y="1789430"/>
            <a:ext cx="3477260" cy="295529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1. systemctl restart ipsec 로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   ipsec데몬을 재시작합니다.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2.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systemctl status ipsec 으로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 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T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unnel이 연결 돠었는지 확인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합니다.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5356860" y="125857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Site-to-Site VPN 연결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4" name="그림 28" descr="/temp/fImage21873857775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1597025"/>
            <a:ext cx="4877435" cy="27133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 rot="0">
            <a:off x="5357495" y="1789430"/>
            <a:ext cx="3477260" cy="295529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1. AWS -Seoul Tragit Gateway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Routing Table에 정적경로 를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추가합니다 .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10.2.0.0/16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* 연결선택 Trangit Gateway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생성시 자동으로 생성된 연결을 선택합니다.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5356860" y="125857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Site-to-Site VPN 연결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4" name="그림 32" descr="/temp/fImage41194607729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250" y="1250315"/>
            <a:ext cx="4354830" cy="33832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 rot="0">
            <a:off x="5357495" y="1789430"/>
            <a:ext cx="3477260" cy="295529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1. 콘솔로 Tunnel이 Down 상태에서 Up 상태로 변했는지 확인합니다.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5356860" y="125857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Site-to-Site VPN 연결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4" name="그림 29" descr="/temp/fImage30460586268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1614805"/>
            <a:ext cx="4877435" cy="1090295"/>
          </a:xfrm>
          <a:prstGeom prst="rect"/>
          <a:noFill/>
        </p:spPr>
      </p:pic>
      <p:pic>
        <p:nvPicPr>
          <p:cNvPr id="15" name="그림 30" descr="/temp/fImage2904058739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3046095"/>
            <a:ext cx="4877435" cy="13036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 rot="0">
            <a:off x="5357495" y="1891030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1. Seoul-IDC-DB 에서 ec2-user사용자로 ./pingall.sh 명령어를 사용하여 통신이 되는지 확인 합니다.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*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싱가포르도 위와 같은 내용을 수행합니다.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정적경로 (10.4.0.0/16)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Site-to-Site VPN 연결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4" name="그림 33" descr="/temp/fImage111159608755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885" y="1453515"/>
            <a:ext cx="4645660" cy="29311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3425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그림 37" descr="/temp/fImage138258612374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1790" y="1461135"/>
            <a:ext cx="4905375" cy="2901315"/>
          </a:xfrm>
          <a:prstGeom prst="rect"/>
          <a:noFill/>
        </p:spPr>
      </p:pic>
      <p:sp>
        <p:nvSpPr>
          <p:cNvPr id="13" name="도형 38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Site-to-Site VPN 연결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4" name="도형 39"/>
          <p:cNvSpPr>
            <a:spLocks/>
          </p:cNvSpPr>
          <p:nvPr/>
        </p:nvSpPr>
        <p:spPr>
          <a:xfrm rot="0">
            <a:off x="5357495" y="1891030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*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싱가포르도 위와 같은 내용을 수행합니다.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정적경로 (10.4.0.0/16)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&lt;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-- 싱가포르 DB ./pingall.sh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     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명령어 사용시 이미지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Trangit Gateway Attachment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357495" y="1891030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1. 싱가포르 리전 AWS 에서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  Trangit Gateway Attachment   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  </a:t>
            </a:r>
            <a:r>
              <a:rPr sz="1800">
                <a:latin typeface="Arial" charset="0"/>
                <a:ea typeface="Arial" charset="0"/>
              </a:rPr>
              <a:t>를 생성합니다.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* 유형 : Peering </a:t>
            </a:r>
            <a:r>
              <a:rPr sz="1800">
                <a:latin typeface="Arial" charset="0"/>
                <a:ea typeface="Arial" charset="0"/>
              </a:rPr>
              <a:t>Connection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15" name="그림 40" descr="/temp/fImage50247631394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7980" y="1433830"/>
            <a:ext cx="4848225" cy="28282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Trangit Gateway Attachment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357495" y="1891030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2. 피어링 연결에서 리전정보를 서울로 입력하고 수락자를 서울AWS의 Trangit Gateway로 지정합니다.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5" name="그림 41" descr="/temp/fImage40792632821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6235" y="1210310"/>
            <a:ext cx="4076065" cy="3453765"/>
          </a:xfrm>
          <a:prstGeom prst="rect"/>
          <a:noFill/>
        </p:spPr>
      </p:pic>
      <p:pic>
        <p:nvPicPr>
          <p:cNvPr id="16" name="그림 42" descr="/temp/fImage33482633870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285" y="3063240"/>
            <a:ext cx="3789680" cy="16002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Trangit Gateway Attachment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357495" y="1891030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1. 싱가포르에 </a:t>
            </a:r>
            <a:r>
              <a:rPr sz="1800">
                <a:latin typeface="Arial" charset="0"/>
                <a:ea typeface="Arial" charset="0"/>
              </a:rPr>
              <a:t>Trangit Gateway Attachment 가 생성됬는지 확인합니다.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2. 서울</a:t>
            </a:r>
            <a:r>
              <a:rPr sz="1800">
                <a:latin typeface="Arial" charset="0"/>
                <a:ea typeface="Arial" charset="0"/>
              </a:rPr>
              <a:t> AWS에</a:t>
            </a:r>
            <a:r>
              <a:rPr sz="1800">
                <a:latin typeface="Arial" charset="0"/>
                <a:ea typeface="Arial" charset="0"/>
              </a:rPr>
              <a:t> </a:t>
            </a:r>
            <a:r>
              <a:rPr sz="1800">
                <a:latin typeface="Arial" charset="0"/>
                <a:ea typeface="Arial" charset="0"/>
              </a:rPr>
              <a:t>Trangit Gateway 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Attachment 중 리소스 유형이 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Peering 인것을 수락합니다.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5" name="그림 43" descr="/temp/fImage50913661840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4640" y="1220470"/>
            <a:ext cx="4877435" cy="1456055"/>
          </a:xfrm>
          <a:prstGeom prst="rect"/>
          <a:noFill/>
        </p:spPr>
      </p:pic>
      <p:pic>
        <p:nvPicPr>
          <p:cNvPr id="16" name="그림 44" descr="/temp/fImage5708566272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4640" y="3045460"/>
            <a:ext cx="4877435" cy="1364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395605" y="987425"/>
            <a:ext cx="8353424" cy="3073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400">
              <a:solidFill>
                <a:schemeClr val="bg1">
                  <a:lumMod val="6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 0"/>
          <p:cNvSpPr txBox="1">
            <a:spLocks noGrp="1" noChangeArrowheads="1"/>
          </p:cNvSpPr>
          <p:nvPr/>
        </p:nvSpPr>
        <p:spPr bwMode="auto">
          <a:xfrm rot="0">
            <a:off x="3347085" y="4053840"/>
            <a:ext cx="469899" cy="228600"/>
          </a:xfrm>
          <a:prstGeom prst="rect"/>
          <a:noFill/>
          <a:ln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85725" indent="-857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478155" y="403225"/>
            <a:ext cx="8353424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cs typeface="Arial" charset="0"/>
              </a:rPr>
              <a:t>Part1. </a:t>
            </a:r>
            <a:r>
              <a:rPr lang="en-US" sz="3400" b="0">
                <a:solidFill>
                  <a:srgbClr val="FFFFFF"/>
                </a:solidFill>
                <a:latin typeface="Arial" charset="0"/>
                <a:cs typeface="Arial" charset="0"/>
              </a:rPr>
              <a:t>Projet Preview</a:t>
            </a:r>
            <a:endParaRPr lang="ko-KR" altLang="en-US" sz="3400" b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29" name="텍스트 상자 13"/>
          <p:cNvSpPr txBox="1">
            <a:spLocks/>
          </p:cNvSpPr>
          <p:nvPr/>
        </p:nvSpPr>
        <p:spPr>
          <a:xfrm rot="0">
            <a:off x="397510" y="1269365"/>
            <a:ext cx="8353424" cy="279400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Part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1-1 Project Configuration</a:t>
            </a: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Part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1-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Architecture Schematic Diagram</a:t>
            </a:r>
            <a:r>
              <a:rPr lang="en-US" altLang="ko-KR" sz="3200" b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endParaRPr lang="ko-KR" altLang="en-US" sz="3200" b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pic>
        <p:nvPicPr>
          <p:cNvPr id="30" name="그림 15" descr="/temp/fImage1435112524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1175" y="4523105"/>
            <a:ext cx="1792605" cy="336550"/>
          </a:xfrm>
          <a:prstGeom prst="rect"/>
          <a:noFill/>
        </p:spPr>
      </p:pic>
      <p:pic>
        <p:nvPicPr>
          <p:cNvPr id="31" name="그림 16" descr="/temp/fImage60111317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68360" y="4446905"/>
            <a:ext cx="364490" cy="3136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Trangit Gateway Attachment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357495" y="1891030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3. Trangit Gateway Attachment 에서 상태가 Available로 되었는지 확인합니다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5" name="그림 45" descr="/temp/fImage54185663515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2155190"/>
            <a:ext cx="4877435" cy="144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214620" y="1217930"/>
            <a:ext cx="3528060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Trangit Gateway Routing Table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215255" y="1891030"/>
            <a:ext cx="3527425" cy="2742565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* Trangit Gateway 라우팅 테이블에서 서로 다른리전의 경로를 추가합니다. 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연결 선택 Peering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CIDR </a:t>
            </a:r>
            <a:r>
              <a:rPr sz="1800">
                <a:latin typeface="Arial" charset="0"/>
                <a:ea typeface="Arial" charset="0"/>
              </a:rPr>
              <a:t>정보 싱가포르 AWS,IDC의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사설 아이피 (10.3.0.0/16),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(10.4.0.0/16)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5" name="그림 47" descr="/temp/fImage49538683808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6724" y="1311910"/>
            <a:ext cx="3915409" cy="31019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Trangit Gateway Routing Table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357495" y="1830705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&lt;-- 서울 TGW 라우팅 테이블의     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    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정적경로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&lt;-- 싱가포르 TGW 라우팅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     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테이블의 정적 경로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5" name="그림 48" descr="/temp/fImage4390068439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1569720"/>
            <a:ext cx="4877435" cy="1280795"/>
          </a:xfrm>
          <a:prstGeom prst="rect"/>
          <a:noFill/>
        </p:spPr>
      </p:pic>
      <p:pic>
        <p:nvPicPr>
          <p:cNvPr id="16" name="그림 49" descr="/temp/fImage44625685265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3232150"/>
            <a:ext cx="4877435" cy="1212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492760" y="1127760"/>
            <a:ext cx="3949700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Seoul-IDC-DB ./pingall.sh 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5" name="그림 50" descr="/temp/fImage2896168621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8629" y="1834515"/>
            <a:ext cx="3985894" cy="2720975"/>
          </a:xfrm>
          <a:prstGeom prst="rect"/>
          <a:noFill/>
        </p:spPr>
      </p:pic>
      <p:pic>
        <p:nvPicPr>
          <p:cNvPr id="16" name="그림 51" descr="/temp/fImage28576687727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12995" y="1839595"/>
            <a:ext cx="3982085" cy="2693670"/>
          </a:xfrm>
          <a:prstGeom prst="rect"/>
          <a:noFill/>
        </p:spPr>
      </p:pic>
      <p:sp>
        <p:nvSpPr>
          <p:cNvPr id="17" name="도형 52"/>
          <p:cNvSpPr>
            <a:spLocks/>
          </p:cNvSpPr>
          <p:nvPr/>
        </p:nvSpPr>
        <p:spPr>
          <a:xfrm rot="0">
            <a:off x="4935220" y="1129030"/>
            <a:ext cx="3949700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Singapore-IDC-DB ./pingall.sh 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Execution Details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latin typeface="Arial" charset="0"/>
                <a:ea typeface="Arial" charset="0"/>
              </a:rPr>
              <a:t>DB Replication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357495" y="1830705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Sigapore-IDC-DB 에 접속하여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S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eoul-IDC-DB를 복제 합니다.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* Seoul - Master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* 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S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ingapore - Slave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5" name="그림 53" descr="/temp/fImage6509470799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1207135"/>
            <a:ext cx="4877435" cy="1463675"/>
          </a:xfrm>
          <a:prstGeom prst="rect"/>
          <a:noFill/>
        </p:spPr>
      </p:pic>
      <p:pic>
        <p:nvPicPr>
          <p:cNvPr id="16" name="그림 54" descr="/temp/fImage643487085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2660650"/>
            <a:ext cx="4877435" cy="18522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 0"/>
          <p:cNvSpPr>
            <a:spLocks/>
          </p:cNvSpPr>
          <p:nvPr/>
        </p:nvSpPr>
        <p:spPr>
          <a:xfrm rot="0">
            <a:off x="1116965" y="777875"/>
            <a:ext cx="6911340" cy="239395"/>
          </a:xfrm>
          <a:prstGeom prst="rect"/>
          <a:solidFill>
            <a:srgbClr val="AFABAB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1560195" y="203835"/>
            <a:ext cx="6024880" cy="5676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Complet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the Architecture Diagram</a:t>
            </a: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 0"/>
          <p:cNvSpPr txBox="1">
            <a:spLocks noChangeAspect="1"/>
          </p:cNvSpPr>
          <p:nvPr/>
        </p:nvSpPr>
        <p:spPr>
          <a:xfrm rot="0">
            <a:off x="160655" y="1029970"/>
            <a:ext cx="3760470" cy="2858770"/>
          </a:xfrm>
          <a:prstGeom prst="rect"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FFFFFF"/>
                </a:solidFill>
                <a:latin typeface="Calibri" charset="0"/>
                <a:ea typeface="Calibri" charset="0"/>
              </a:rPr>
              <a:t>           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AWS Seoul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 Region awsseoul.interanl</a:t>
            </a:r>
            <a:endParaRPr lang="ko-KR" altLang="en-US" sz="1200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290" y="1030605"/>
            <a:ext cx="298450" cy="298450"/>
          </a:xfrm>
          <a:prstGeom prst="rect"/>
          <a:noFill/>
          <a:ln>
            <a:noFill/>
            <a:prstDash/>
          </a:ln>
        </p:spPr>
      </p:pic>
      <p:sp>
        <p:nvSpPr>
          <p:cNvPr id="14" name="Rect 0"/>
          <p:cNvSpPr txBox="1">
            <a:spLocks noChangeAspect="1"/>
          </p:cNvSpPr>
          <p:nvPr/>
        </p:nvSpPr>
        <p:spPr>
          <a:xfrm rot="0">
            <a:off x="289560" y="1369695"/>
            <a:ext cx="3502660" cy="2416175"/>
          </a:xfrm>
          <a:prstGeom prst="rect"/>
          <a:ln w="12700" cap="flat" cmpd="sng">
            <a:solidFill>
              <a:srgbClr val="A166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A166FF"/>
                </a:solidFill>
                <a:latin typeface="Arial" charset="0"/>
                <a:ea typeface="Arial" charset="0"/>
              </a:rPr>
              <a:t>         Seoul - VPC 10.1.0.0/16</a:t>
            </a:r>
            <a:endParaRPr lang="ko-KR" altLang="en-US" sz="1000">
              <a:solidFill>
                <a:srgbClr val="A166FF"/>
              </a:solidFill>
              <a:latin typeface="Arial" charset="0"/>
              <a:ea typeface="Arial" charset="0"/>
            </a:endParaRPr>
          </a:p>
        </p:txBody>
      </p:sp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1940" y="1407160"/>
            <a:ext cx="257810" cy="258445"/>
          </a:xfrm>
          <a:prstGeom prst="rect"/>
          <a:noFill/>
          <a:ln>
            <a:noFill/>
            <a:prstDash/>
          </a:ln>
        </p:spPr>
      </p:pic>
      <p:sp>
        <p:nvSpPr>
          <p:cNvPr id="16" name="Rect 0"/>
          <p:cNvSpPr txBox="1">
            <a:spLocks noChangeAspect="1"/>
          </p:cNvSpPr>
          <p:nvPr/>
        </p:nvSpPr>
        <p:spPr>
          <a:xfrm rot="0">
            <a:off x="321945" y="1682750"/>
            <a:ext cx="1618615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ap-northeast-2a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17" name="Rect 0"/>
          <p:cNvSpPr txBox="1">
            <a:spLocks noChangeAspect="1"/>
          </p:cNvSpPr>
          <p:nvPr/>
        </p:nvSpPr>
        <p:spPr>
          <a:xfrm rot="0">
            <a:off x="2172335" y="1689735"/>
            <a:ext cx="1581150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ap-northeast-2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c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18" name="Rect 0"/>
          <p:cNvSpPr txBox="1">
            <a:spLocks noChangeAspect="1"/>
          </p:cNvSpPr>
          <p:nvPr/>
        </p:nvSpPr>
        <p:spPr>
          <a:xfrm rot="0">
            <a:off x="459105" y="1939925"/>
            <a:ext cx="1384935" cy="692785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Public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10.1.1.0/24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         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9105" y="1939925"/>
            <a:ext cx="224155" cy="201930"/>
          </a:xfrm>
          <a:prstGeom prst="rect"/>
          <a:noFill/>
          <a:ln>
            <a:noFill/>
            <a:prstDash/>
          </a:ln>
        </p:spPr>
      </p:pic>
      <p:sp>
        <p:nvSpPr>
          <p:cNvPr id="20" name="Rect 0"/>
          <p:cNvSpPr txBox="1">
            <a:spLocks noChangeAspect="1"/>
          </p:cNvSpPr>
          <p:nvPr/>
        </p:nvSpPr>
        <p:spPr>
          <a:xfrm rot="0">
            <a:off x="2325370" y="1939290"/>
            <a:ext cx="1384935" cy="692785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Public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10.1.2.0/24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Rect 0"/>
          <p:cNvSpPr txBox="1">
            <a:spLocks noChangeAspect="1"/>
          </p:cNvSpPr>
          <p:nvPr/>
        </p:nvSpPr>
        <p:spPr>
          <a:xfrm rot="0">
            <a:off x="460375" y="2856230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10.1.3.0/24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24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0375" y="2856230"/>
            <a:ext cx="214630" cy="207010"/>
          </a:xfrm>
          <a:prstGeom prst="rect"/>
          <a:noFill/>
          <a:ln>
            <a:noFill/>
            <a:prstDash/>
          </a:ln>
        </p:spPr>
      </p:pic>
      <p:sp>
        <p:nvSpPr>
          <p:cNvPr id="25" name="Rect 0"/>
          <p:cNvSpPr txBox="1">
            <a:spLocks noChangeAspect="1"/>
          </p:cNvSpPr>
          <p:nvPr/>
        </p:nvSpPr>
        <p:spPr>
          <a:xfrm rot="0">
            <a:off x="2309495" y="2865120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10.1.3.0/24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09495" y="2864485"/>
            <a:ext cx="213995" cy="207010"/>
          </a:xfrm>
          <a:prstGeom prst="rect"/>
          <a:noFill/>
          <a:ln>
            <a:noFill/>
            <a:prstDash/>
          </a:ln>
        </p:spPr>
      </p:pic>
      <p:sp>
        <p:nvSpPr>
          <p:cNvPr id="28" name="Rect 0"/>
          <p:cNvSpPr txBox="1">
            <a:spLocks noChangeAspect="1"/>
          </p:cNvSpPr>
          <p:nvPr/>
        </p:nvSpPr>
        <p:spPr>
          <a:xfrm rot="0">
            <a:off x="161925" y="4062730"/>
            <a:ext cx="3764915" cy="817880"/>
          </a:xfrm>
          <a:prstGeom prst="rect"/>
          <a:ln w="12700" cap="flat" cmpd="sng">
            <a:solidFill>
              <a:srgbClr val="8FA7C4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        </a:t>
            </a:r>
            <a:r>
              <a:rPr sz="1000">
                <a:solidFill>
                  <a:srgbClr val="8FA7C4"/>
                </a:solidFill>
                <a:latin typeface="Arial" charset="0"/>
                <a:ea typeface="Arial" charset="0"/>
              </a:rPr>
              <a:t>Seoul</a:t>
            </a:r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On-Premise idcseoul.interna 10.2.0.0/16</a:t>
            </a:r>
            <a:endParaRPr lang="ko-KR" altLang="en-US" sz="1000">
              <a:solidFill>
                <a:srgbClr val="8FA7C4"/>
              </a:solidFill>
              <a:latin typeface="Arial" charset="0"/>
              <a:ea typeface="Arial" charset="0"/>
            </a:endParaRPr>
          </a:p>
        </p:txBody>
      </p:sp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510" y="4054475"/>
            <a:ext cx="286385" cy="286385"/>
          </a:xfrm>
          <a:prstGeom prst="rect"/>
          <a:noFill/>
          <a:ln>
            <a:noFill/>
            <a:prstDash/>
          </a:ln>
        </p:spPr>
      </p:pic>
      <p:pic>
        <p:nvPicPr>
          <p:cNvPr id="30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88490" y="3515360"/>
            <a:ext cx="310515" cy="301625"/>
          </a:xfrm>
          <a:prstGeom prst="rect"/>
          <a:noFill/>
          <a:ln>
            <a:noFill/>
            <a:prstDash/>
          </a:ln>
        </p:spPr>
      </p:pic>
      <p:pic>
        <p:nvPicPr>
          <p:cNvPr id="31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8000" y="2134235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04110" y="2134235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33" name="Picture 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24100" y="1932940"/>
            <a:ext cx="224155" cy="201930"/>
          </a:xfrm>
          <a:prstGeom prst="rect"/>
          <a:noFill/>
          <a:ln>
            <a:noFill/>
            <a:prstDash/>
          </a:ln>
        </p:spPr>
      </p:pic>
      <p:pic>
        <p:nvPicPr>
          <p:cNvPr id="34" name="Picture 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89505" y="3079115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745" y="3077845"/>
            <a:ext cx="458470" cy="458470"/>
          </a:xfrm>
          <a:prstGeom prst="rect"/>
          <a:noFill/>
          <a:ln>
            <a:noFill/>
            <a:prstDash/>
          </a:ln>
        </p:spPr>
      </p:pic>
      <p:sp>
        <p:nvSpPr>
          <p:cNvPr id="36" name="Rect 0"/>
          <p:cNvSpPr>
            <a:spLocks/>
          </p:cNvSpPr>
          <p:nvPr/>
        </p:nvSpPr>
        <p:spPr>
          <a:xfrm rot="0">
            <a:off x="952500" y="2269490"/>
            <a:ext cx="857250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NAT-EC2-1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2857500" y="2270125"/>
            <a:ext cx="857250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NAT-EC2-2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850265" y="3190240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Web1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1.3.100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2762885" y="3198495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1.4.100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 noChangeAspect="1"/>
          </p:cNvSpPr>
          <p:nvPr/>
        </p:nvSpPr>
        <p:spPr>
          <a:xfrm rot="0">
            <a:off x="5208270" y="1033145"/>
            <a:ext cx="3760470" cy="2858770"/>
          </a:xfrm>
          <a:prstGeom prst="rect"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FFFFFF"/>
                </a:solidFill>
                <a:latin typeface="Calibri" charset="0"/>
                <a:ea typeface="Calibri" charset="0"/>
              </a:rPr>
              <a:t>           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AWS S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ingapore Region awssingapore.interanl</a:t>
            </a:r>
            <a:endParaRPr lang="ko-KR" altLang="en-US" sz="1200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pic>
        <p:nvPicPr>
          <p:cNvPr id="41" name="Picture 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93665" y="1026160"/>
            <a:ext cx="298450" cy="298450"/>
          </a:xfrm>
          <a:prstGeom prst="rect"/>
          <a:noFill/>
          <a:ln>
            <a:noFill/>
            <a:prstDash/>
          </a:ln>
        </p:spPr>
      </p:pic>
      <p:sp>
        <p:nvSpPr>
          <p:cNvPr id="42" name="Rect 0"/>
          <p:cNvSpPr txBox="1">
            <a:spLocks noChangeAspect="1"/>
          </p:cNvSpPr>
          <p:nvPr/>
        </p:nvSpPr>
        <p:spPr>
          <a:xfrm rot="0">
            <a:off x="5314315" y="1365250"/>
            <a:ext cx="3502660" cy="2416175"/>
          </a:xfrm>
          <a:prstGeom prst="rect"/>
          <a:ln w="12700" cap="flat" cmpd="sng">
            <a:solidFill>
              <a:srgbClr val="A166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A166FF"/>
                </a:solidFill>
                <a:latin typeface="Arial" charset="0"/>
                <a:ea typeface="Arial" charset="0"/>
              </a:rPr>
              <a:t>         Seoul - VPC 10.3.0.0/16</a:t>
            </a:r>
            <a:endParaRPr lang="ko-KR" altLang="en-US" sz="1000">
              <a:solidFill>
                <a:srgbClr val="A166FF"/>
              </a:solidFill>
              <a:latin typeface="Arial" charset="0"/>
              <a:ea typeface="Arial" charset="0"/>
            </a:endParaRPr>
          </a:p>
        </p:txBody>
      </p:sp>
      <p:pic>
        <p:nvPicPr>
          <p:cNvPr id="43" name="Picture 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14315" y="1402715"/>
            <a:ext cx="257810" cy="258445"/>
          </a:xfrm>
          <a:prstGeom prst="rect"/>
          <a:noFill/>
          <a:ln>
            <a:noFill/>
            <a:prstDash/>
          </a:ln>
        </p:spPr>
      </p:pic>
      <p:sp>
        <p:nvSpPr>
          <p:cNvPr id="44" name="Rect 0"/>
          <p:cNvSpPr txBox="1">
            <a:spLocks noChangeAspect="1"/>
          </p:cNvSpPr>
          <p:nvPr/>
        </p:nvSpPr>
        <p:spPr>
          <a:xfrm rot="0">
            <a:off x="5354320" y="1678305"/>
            <a:ext cx="1618615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south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ast-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a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45" name="Rect 0"/>
          <p:cNvSpPr txBox="1">
            <a:spLocks noChangeAspect="1"/>
          </p:cNvSpPr>
          <p:nvPr/>
        </p:nvSpPr>
        <p:spPr>
          <a:xfrm rot="0">
            <a:off x="7204710" y="1685290"/>
            <a:ext cx="1581150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sou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theast-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1c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46" name="Rect 0"/>
          <p:cNvSpPr txBox="1">
            <a:spLocks noChangeAspect="1"/>
          </p:cNvSpPr>
          <p:nvPr/>
        </p:nvSpPr>
        <p:spPr>
          <a:xfrm rot="0">
            <a:off x="5491480" y="1935480"/>
            <a:ext cx="1384935" cy="692785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Public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10.3.1.0/24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         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pic>
        <p:nvPicPr>
          <p:cNvPr id="47" name="Picture 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91480" y="1935480"/>
            <a:ext cx="224155" cy="201930"/>
          </a:xfrm>
          <a:prstGeom prst="rect"/>
          <a:noFill/>
          <a:ln>
            <a:noFill/>
            <a:prstDash/>
          </a:ln>
        </p:spPr>
      </p:pic>
      <p:sp>
        <p:nvSpPr>
          <p:cNvPr id="49" name="Rect 0"/>
          <p:cNvSpPr txBox="1">
            <a:spLocks noChangeAspect="1"/>
          </p:cNvSpPr>
          <p:nvPr/>
        </p:nvSpPr>
        <p:spPr>
          <a:xfrm rot="0">
            <a:off x="5492750" y="2851785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10.1.3.0/24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50" name="Picture 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92750" y="2851785"/>
            <a:ext cx="214630" cy="207010"/>
          </a:xfrm>
          <a:prstGeom prst="rect"/>
          <a:noFill/>
          <a:ln>
            <a:noFill/>
            <a:prstDash/>
          </a:ln>
        </p:spPr>
      </p:pic>
      <p:sp>
        <p:nvSpPr>
          <p:cNvPr id="51" name="Rect 0"/>
          <p:cNvSpPr txBox="1">
            <a:spLocks noChangeAspect="1"/>
          </p:cNvSpPr>
          <p:nvPr/>
        </p:nvSpPr>
        <p:spPr>
          <a:xfrm rot="0">
            <a:off x="7341870" y="2860675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10.3.4.0/24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52" name="Picture 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41870" y="2860040"/>
            <a:ext cx="213995" cy="207010"/>
          </a:xfrm>
          <a:prstGeom prst="rect"/>
          <a:noFill/>
          <a:ln>
            <a:noFill/>
            <a:prstDash/>
          </a:ln>
        </p:spPr>
      </p:pic>
      <p:pic>
        <p:nvPicPr>
          <p:cNvPr id="53" name="Picture 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20865" y="3510915"/>
            <a:ext cx="310515" cy="301625"/>
          </a:xfrm>
          <a:prstGeom prst="rect"/>
          <a:noFill/>
          <a:ln>
            <a:noFill/>
            <a:prstDash/>
          </a:ln>
        </p:spPr>
      </p:pic>
      <p:pic>
        <p:nvPicPr>
          <p:cNvPr id="54" name="Picture 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40375" y="2129790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58" name="Picture 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32120" y="3073400"/>
            <a:ext cx="458470" cy="458470"/>
          </a:xfrm>
          <a:prstGeom prst="rect"/>
          <a:noFill/>
          <a:ln>
            <a:noFill/>
            <a:prstDash/>
          </a:ln>
        </p:spPr>
      </p:pic>
      <p:sp>
        <p:nvSpPr>
          <p:cNvPr id="59" name="Rect 0"/>
          <p:cNvSpPr>
            <a:spLocks/>
          </p:cNvSpPr>
          <p:nvPr/>
        </p:nvSpPr>
        <p:spPr>
          <a:xfrm rot="0">
            <a:off x="5984875" y="2265045"/>
            <a:ext cx="857250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NAT-EC2-1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Rect 0"/>
          <p:cNvSpPr>
            <a:spLocks/>
          </p:cNvSpPr>
          <p:nvPr/>
        </p:nvSpPr>
        <p:spPr>
          <a:xfrm rot="0">
            <a:off x="5882640" y="3193415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Webserver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3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3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Rect 0"/>
          <p:cNvSpPr>
            <a:spLocks/>
          </p:cNvSpPr>
          <p:nvPr/>
        </p:nvSpPr>
        <p:spPr>
          <a:xfrm rot="0">
            <a:off x="7795260" y="3194050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3" name="Picture 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06570" y="777875"/>
            <a:ext cx="532130" cy="532130"/>
          </a:xfrm>
          <a:prstGeom prst="rect"/>
          <a:noFill/>
          <a:ln w="12700" cap="flat" cmpd="sng">
            <a:noFill/>
            <a:prstDash/>
            <a:miter lim="800000"/>
          </a:ln>
        </p:spPr>
      </p:pic>
      <p:pic>
        <p:nvPicPr>
          <p:cNvPr id="65" name="Picture 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280" y="4283710"/>
            <a:ext cx="393065" cy="393065"/>
          </a:xfrm>
          <a:prstGeom prst="rect"/>
          <a:noFill/>
          <a:ln>
            <a:noFill/>
            <a:prstDash/>
          </a:ln>
        </p:spPr>
      </p:pic>
      <p:sp>
        <p:nvSpPr>
          <p:cNvPr id="66" name="Rect 0"/>
          <p:cNvSpPr>
            <a:spLocks/>
          </p:cNvSpPr>
          <p:nvPr/>
        </p:nvSpPr>
        <p:spPr>
          <a:xfrm rot="0">
            <a:off x="768985" y="429133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DNSserver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bind9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10.2.1.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2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67" name="Picture 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37360" y="4291330"/>
            <a:ext cx="393700" cy="393700"/>
          </a:xfrm>
          <a:prstGeom prst="rect"/>
          <a:noFill/>
          <a:ln>
            <a:noFill/>
            <a:prstDash/>
          </a:ln>
        </p:spPr>
      </p:pic>
      <p:sp>
        <p:nvSpPr>
          <p:cNvPr id="68" name="Rect 0"/>
          <p:cNvSpPr>
            <a:spLocks/>
          </p:cNvSpPr>
          <p:nvPr/>
        </p:nvSpPr>
        <p:spPr>
          <a:xfrm rot="0">
            <a:off x="2044065" y="429387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DB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Master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10.2.1.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69" name="Picture 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19425" y="4291330"/>
            <a:ext cx="401955" cy="378460"/>
          </a:xfrm>
          <a:prstGeom prst="rect"/>
          <a:noFill/>
          <a:ln>
            <a:noFill/>
            <a:prstDash/>
          </a:ln>
        </p:spPr>
      </p:pic>
      <p:sp>
        <p:nvSpPr>
          <p:cNvPr id="70" name="Rect 0"/>
          <p:cNvSpPr txBox="1">
            <a:spLocks noChangeAspect="1"/>
          </p:cNvSpPr>
          <p:nvPr/>
        </p:nvSpPr>
        <p:spPr>
          <a:xfrm rot="0">
            <a:off x="5191125" y="4043045"/>
            <a:ext cx="3761740" cy="817880"/>
          </a:xfrm>
          <a:prstGeom prst="rect"/>
          <a:ln w="12700" cap="flat" cmpd="sng">
            <a:solidFill>
              <a:srgbClr val="8FA7C4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        </a:t>
            </a:r>
            <a:r>
              <a:rPr sz="1000">
                <a:solidFill>
                  <a:srgbClr val="8FA7C4"/>
                </a:solidFill>
                <a:latin typeface="Arial" charset="0"/>
                <a:ea typeface="Arial" charset="0"/>
              </a:rPr>
              <a:t>Singapore</a:t>
            </a:r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On-Premise idcsingapore.interna 10.4.0.0/16</a:t>
            </a:r>
            <a:endParaRPr lang="ko-KR" altLang="en-US" sz="1000">
              <a:solidFill>
                <a:srgbClr val="8FA7C4"/>
              </a:solidFill>
              <a:latin typeface="Arial" charset="0"/>
              <a:ea typeface="Arial" charset="0"/>
            </a:endParaRPr>
          </a:p>
        </p:txBody>
      </p:sp>
      <p:pic>
        <p:nvPicPr>
          <p:cNvPr id="71" name="Picture 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91125" y="4042410"/>
            <a:ext cx="286385" cy="286385"/>
          </a:xfrm>
          <a:prstGeom prst="rect"/>
          <a:noFill/>
          <a:ln>
            <a:noFill/>
            <a:prstDash/>
          </a:ln>
        </p:spPr>
      </p:pic>
      <p:pic>
        <p:nvPicPr>
          <p:cNvPr id="72" name="Picture 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28585" y="4340860"/>
            <a:ext cx="393065" cy="393065"/>
          </a:xfrm>
          <a:prstGeom prst="rect"/>
          <a:noFill/>
          <a:ln>
            <a:noFill/>
            <a:prstDash/>
          </a:ln>
        </p:spPr>
      </p:pic>
      <p:sp>
        <p:nvSpPr>
          <p:cNvPr id="73" name="Rect 0"/>
          <p:cNvSpPr>
            <a:spLocks/>
          </p:cNvSpPr>
          <p:nvPr/>
        </p:nvSpPr>
        <p:spPr>
          <a:xfrm rot="0">
            <a:off x="8020050" y="434086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DNSserver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bind9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4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2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74" name="Picture 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92875" y="4340860"/>
            <a:ext cx="393700" cy="393700"/>
          </a:xfrm>
          <a:prstGeom prst="rect"/>
          <a:noFill/>
          <a:ln>
            <a:noFill/>
            <a:prstDash/>
          </a:ln>
        </p:spPr>
      </p:pic>
      <p:sp>
        <p:nvSpPr>
          <p:cNvPr id="75" name="Rect 0"/>
          <p:cNvSpPr>
            <a:spLocks/>
          </p:cNvSpPr>
          <p:nvPr/>
        </p:nvSpPr>
        <p:spPr>
          <a:xfrm rot="0">
            <a:off x="6837045" y="434340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DB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Slave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4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76" name="Picture 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25135" y="4340860"/>
            <a:ext cx="401955" cy="378460"/>
          </a:xfrm>
          <a:prstGeom prst="rect"/>
          <a:noFill/>
          <a:ln>
            <a:noFill/>
            <a:prstDash/>
          </a:ln>
        </p:spPr>
      </p:pic>
      <p:pic>
        <p:nvPicPr>
          <p:cNvPr id="77" name="Picture 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49120" y="2049145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78" name="Picture 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06520" y="2581275"/>
            <a:ext cx="346710" cy="346710"/>
          </a:xfrm>
          <a:prstGeom prst="rect"/>
          <a:noFill/>
          <a:ln>
            <a:noFill/>
            <a:prstDash/>
          </a:ln>
        </p:spPr>
      </p:pic>
      <p:pic>
        <p:nvPicPr>
          <p:cNvPr id="79" name="Picture 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77435" y="2576830"/>
            <a:ext cx="346710" cy="346710"/>
          </a:xfrm>
          <a:prstGeom prst="rect"/>
          <a:noFill/>
          <a:ln>
            <a:noFill/>
            <a:prstDash/>
          </a:ln>
        </p:spPr>
      </p:pic>
      <p:pic>
        <p:nvPicPr>
          <p:cNvPr id="80" name="Picture "/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7165" y="492760"/>
            <a:ext cx="470535" cy="470535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81" name="Picture 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05190" y="485140"/>
            <a:ext cx="470535" cy="470535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cxnSp>
        <p:nvCxnSpPr>
          <p:cNvPr id="82" name="Rect 0"/>
          <p:cNvCxnSpPr/>
          <p:nvPr/>
        </p:nvCxnSpPr>
        <p:spPr>
          <a:xfrm rot="0" flipV="1">
            <a:off x="4260215" y="2749550"/>
            <a:ext cx="625475" cy="5080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t 0"/>
          <p:cNvCxnSpPr/>
          <p:nvPr/>
        </p:nvCxnSpPr>
        <p:spPr>
          <a:xfrm rot="0">
            <a:off x="654685" y="886460"/>
            <a:ext cx="3667760" cy="15875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t 0"/>
          <p:cNvCxnSpPr/>
          <p:nvPr/>
        </p:nvCxnSpPr>
        <p:spPr>
          <a:xfrm rot="0" flipH="1">
            <a:off x="4838065" y="886460"/>
            <a:ext cx="3622040" cy="15875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 0"/>
          <p:cNvSpPr>
            <a:spLocks/>
          </p:cNvSpPr>
          <p:nvPr/>
        </p:nvSpPr>
        <p:spPr>
          <a:xfrm rot="0">
            <a:off x="1240155" y="778510"/>
            <a:ext cx="2050415" cy="19304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500">
                <a:latin typeface="Arial" charset="0"/>
                <a:ea typeface="Arial" charset="0"/>
              </a:rPr>
              <a:t>Seoul </a:t>
            </a:r>
            <a:r>
              <a:rPr sz="1500">
                <a:latin typeface="Arial" charset="0"/>
                <a:ea typeface="Arial" charset="0"/>
              </a:rPr>
              <a:t>WebTraffic</a:t>
            </a:r>
            <a:endParaRPr lang="ko-KR" altLang="en-US" sz="1500">
              <a:latin typeface="Arial" charset="0"/>
              <a:ea typeface="Arial" charset="0"/>
            </a:endParaRPr>
          </a:p>
        </p:txBody>
      </p:sp>
      <p:sp>
        <p:nvSpPr>
          <p:cNvPr id="86" name="Rect 0"/>
          <p:cNvSpPr>
            <a:spLocks/>
          </p:cNvSpPr>
          <p:nvPr/>
        </p:nvSpPr>
        <p:spPr>
          <a:xfrm rot="0">
            <a:off x="5764530" y="781050"/>
            <a:ext cx="2125345" cy="19304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500">
                <a:latin typeface="Arial" charset="0"/>
                <a:ea typeface="Arial" charset="0"/>
              </a:rPr>
              <a:t>Singapore</a:t>
            </a:r>
            <a:r>
              <a:rPr sz="1500">
                <a:latin typeface="Arial" charset="0"/>
                <a:ea typeface="Arial" charset="0"/>
              </a:rPr>
              <a:t>WebTraffic</a:t>
            </a:r>
            <a:endParaRPr lang="ko-KR" altLang="en-US" sz="1500">
              <a:latin typeface="Arial" charset="0"/>
              <a:ea typeface="Arial" charset="0"/>
            </a:endParaRPr>
          </a:p>
        </p:txBody>
      </p:sp>
      <p:cxnSp>
        <p:nvCxnSpPr>
          <p:cNvPr id="87" name="Rect 0"/>
          <p:cNvCxnSpPr/>
          <p:nvPr/>
        </p:nvCxnSpPr>
        <p:spPr>
          <a:xfrm rot="0" flipH="1">
            <a:off x="3905885" y="1170940"/>
            <a:ext cx="393700" cy="635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t 0"/>
          <p:cNvCxnSpPr>
            <a:endCxn id="41" idx="1"/>
          </p:cNvCxnSpPr>
          <p:nvPr/>
        </p:nvCxnSpPr>
        <p:spPr>
          <a:xfrm rot="0" flipV="1">
            <a:off x="4799330" y="1174750"/>
            <a:ext cx="394970" cy="5080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7810" y="570230"/>
            <a:ext cx="320675" cy="208280"/>
          </a:xfrm>
          <a:prstGeom prst="rect"/>
          <a:noFill/>
          <a:ln>
            <a:noFill/>
            <a:prstDash/>
          </a:ln>
        </p:spPr>
      </p:pic>
      <p:pic>
        <p:nvPicPr>
          <p:cNvPr id="90" name="Picture 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3135" y="563245"/>
            <a:ext cx="341630" cy="200660"/>
          </a:xfrm>
          <a:prstGeom prst="rect"/>
          <a:noFill/>
          <a:ln>
            <a:noFill/>
            <a:prstDash/>
          </a:ln>
        </p:spPr>
      </p:pic>
      <p:cxnSp>
        <p:nvCxnSpPr>
          <p:cNvPr id="91" name="Rect 0"/>
          <p:cNvCxnSpPr/>
          <p:nvPr/>
        </p:nvCxnSpPr>
        <p:spPr>
          <a:xfrm rot="0" flipH="1">
            <a:off x="4083050" y="2927350"/>
            <a:ext cx="4445" cy="1541780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t 0"/>
          <p:cNvCxnSpPr>
            <a:stCxn id="79" idx="2"/>
          </p:cNvCxnSpPr>
          <p:nvPr/>
        </p:nvCxnSpPr>
        <p:spPr>
          <a:xfrm rot="0" flipH="1">
            <a:off x="5046345" y="2922905"/>
            <a:ext cx="4445" cy="1607820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t 0"/>
          <p:cNvCxnSpPr>
            <a:endCxn id="69" idx="3"/>
          </p:cNvCxnSpPr>
          <p:nvPr/>
        </p:nvCxnSpPr>
        <p:spPr>
          <a:xfrm rot="0" flipH="1">
            <a:off x="3420745" y="4476115"/>
            <a:ext cx="678180" cy="4445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21125" y="3729355"/>
            <a:ext cx="324485" cy="327025"/>
          </a:xfrm>
          <a:prstGeom prst="rect"/>
          <a:noFill/>
          <a:ln>
            <a:noFill/>
            <a:prstDash/>
          </a:ln>
        </p:spPr>
      </p:pic>
      <p:pic>
        <p:nvPicPr>
          <p:cNvPr id="95" name="Picture "/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84420" y="3724910"/>
            <a:ext cx="324485" cy="327025"/>
          </a:xfrm>
          <a:prstGeom prst="rect"/>
          <a:noFill/>
          <a:ln>
            <a:noFill/>
            <a:prstDash/>
          </a:ln>
        </p:spPr>
      </p:pic>
      <p:cxnSp>
        <p:nvCxnSpPr>
          <p:cNvPr id="96" name="Rect 0"/>
          <p:cNvCxnSpPr>
            <a:endCxn id="76" idx="1"/>
          </p:cNvCxnSpPr>
          <p:nvPr/>
        </p:nvCxnSpPr>
        <p:spPr>
          <a:xfrm rot="0">
            <a:off x="5022850" y="4522470"/>
            <a:ext cx="502920" cy="7620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t 0"/>
          <p:cNvCxnSpPr/>
          <p:nvPr/>
        </p:nvCxnSpPr>
        <p:spPr>
          <a:xfrm rot="0" flipH="1">
            <a:off x="1501775" y="3752215"/>
            <a:ext cx="393700" cy="635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t 0"/>
          <p:cNvCxnSpPr/>
          <p:nvPr/>
        </p:nvCxnSpPr>
        <p:spPr>
          <a:xfrm rot="0" flipH="1">
            <a:off x="2190750" y="3747770"/>
            <a:ext cx="393700" cy="635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t 0"/>
          <p:cNvCxnSpPr/>
          <p:nvPr/>
        </p:nvCxnSpPr>
        <p:spPr>
          <a:xfrm rot="0" flipV="1">
            <a:off x="1502410" y="3513455"/>
            <a:ext cx="635" cy="224155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t 0"/>
          <p:cNvCxnSpPr/>
          <p:nvPr/>
        </p:nvCxnSpPr>
        <p:spPr>
          <a:xfrm rot="0" flipH="1" flipV="1">
            <a:off x="2573020" y="3551555"/>
            <a:ext cx="8255" cy="193675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t 0"/>
          <p:cNvCxnSpPr/>
          <p:nvPr/>
        </p:nvCxnSpPr>
        <p:spPr>
          <a:xfrm rot="0" flipH="1">
            <a:off x="6527165" y="3739515"/>
            <a:ext cx="393700" cy="635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t 0"/>
          <p:cNvCxnSpPr/>
          <p:nvPr/>
        </p:nvCxnSpPr>
        <p:spPr>
          <a:xfrm rot="0" flipH="1">
            <a:off x="7223125" y="3733800"/>
            <a:ext cx="393700" cy="635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t 0"/>
          <p:cNvCxnSpPr/>
          <p:nvPr/>
        </p:nvCxnSpPr>
        <p:spPr>
          <a:xfrm rot="0" flipV="1">
            <a:off x="6527800" y="3523615"/>
            <a:ext cx="635" cy="224155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t 0"/>
          <p:cNvCxnSpPr/>
          <p:nvPr/>
        </p:nvCxnSpPr>
        <p:spPr>
          <a:xfrm rot="0" flipV="1">
            <a:off x="7606665" y="3522980"/>
            <a:ext cx="635" cy="224155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t 0"/>
          <p:cNvCxnSpPr/>
          <p:nvPr/>
        </p:nvCxnSpPr>
        <p:spPr>
          <a:xfrm rot="0">
            <a:off x="1903095" y="4738370"/>
            <a:ext cx="635" cy="293370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t 0"/>
          <p:cNvCxnSpPr/>
          <p:nvPr/>
        </p:nvCxnSpPr>
        <p:spPr>
          <a:xfrm rot="0" flipV="1">
            <a:off x="1903095" y="5023485"/>
            <a:ext cx="4799965" cy="8255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t 0"/>
          <p:cNvCxnSpPr/>
          <p:nvPr/>
        </p:nvCxnSpPr>
        <p:spPr>
          <a:xfrm rot="0" flipV="1">
            <a:off x="6702425" y="4733925"/>
            <a:ext cx="2540" cy="282575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 0"/>
          <p:cNvSpPr>
            <a:spLocks/>
          </p:cNvSpPr>
          <p:nvPr/>
        </p:nvSpPr>
        <p:spPr>
          <a:xfrm rot="0">
            <a:off x="3397885" y="4900295"/>
            <a:ext cx="2311400" cy="19304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500">
                <a:latin typeface="Arial" charset="0"/>
                <a:ea typeface="Arial" charset="0"/>
              </a:rPr>
              <a:t>DB Replication</a:t>
            </a:r>
            <a:endParaRPr lang="ko-KR" altLang="en-US" sz="1500">
              <a:latin typeface="Arial" charset="0"/>
              <a:ea typeface="Arial" charset="0"/>
            </a:endParaRPr>
          </a:p>
        </p:txBody>
      </p:sp>
      <p:pic>
        <p:nvPicPr>
          <p:cNvPr id="109" name="Picture "/>
          <p:cNvPicPr>
            <a:picLocks noChangeAspect="1"/>
          </p:cNvPicPr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06900" y="2588895"/>
            <a:ext cx="324485" cy="324485"/>
          </a:xfrm>
          <a:prstGeom prst="rect"/>
          <a:noFill/>
          <a:ln>
            <a:noFill/>
            <a:prstDash/>
          </a:ln>
        </p:spPr>
      </p:pic>
      <p:sp>
        <p:nvSpPr>
          <p:cNvPr id="110" name="Rect 0"/>
          <p:cNvSpPr>
            <a:spLocks/>
          </p:cNvSpPr>
          <p:nvPr/>
        </p:nvSpPr>
        <p:spPr>
          <a:xfrm rot="0">
            <a:off x="2912110" y="4675505"/>
            <a:ext cx="624840" cy="17081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latin typeface="Arial" charset="0"/>
                <a:ea typeface="Arial" charset="0"/>
              </a:rPr>
              <a:t>CGW</a:t>
            </a:r>
            <a:endParaRPr lang="ko-KR" altLang="en-US" sz="1000">
              <a:latin typeface="Arial" charset="0"/>
              <a:ea typeface="Arial" charset="0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5410835" y="4709160"/>
            <a:ext cx="624840" cy="17081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latin typeface="Arial" charset="0"/>
                <a:ea typeface="Arial" charset="0"/>
              </a:rPr>
              <a:t>CGW</a:t>
            </a:r>
            <a:endParaRPr lang="ko-KR" altLang="en-US" sz="1000"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46710" y="1479550"/>
            <a:ext cx="8354060" cy="219646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buFontTx/>
              <a:buNone/>
            </a:pPr>
            <a:r>
              <a:rPr sz="4800" i="0" b="0">
                <a:solidFill>
                  <a:srgbClr val="FFFFFF"/>
                </a:solidFill>
                <a:latin typeface="Arial" charset="0"/>
                <a:ea typeface="Arial" charset="0"/>
              </a:rPr>
              <a:t>Project Execution Results</a:t>
            </a:r>
            <a:endParaRPr lang="ko-KR" altLang="en-US" sz="48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396240" y="424180"/>
            <a:ext cx="8354060" cy="42227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Part.</a:t>
            </a: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-2</a:t>
            </a:r>
            <a:endParaRPr lang="ko-KR" altLang="en-US" sz="32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" descr="/temp/fImage1435693169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1175" y="4523105"/>
            <a:ext cx="1793240" cy="337185"/>
          </a:xfrm>
          <a:prstGeom prst="rect"/>
          <a:noFill/>
        </p:spPr>
      </p:pic>
      <p:pic>
        <p:nvPicPr>
          <p:cNvPr id="13" name="Picture " descr="/temp/fImage601695977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68360" y="4446905"/>
            <a:ext cx="365125" cy="314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sz="3400" i="0" b="0">
                <a:solidFill>
                  <a:srgbClr val="FFFFFF"/>
                </a:solidFill>
                <a:latin typeface="Arial" charset="0"/>
                <a:ea typeface="Arial" charset="0"/>
              </a:rPr>
              <a:t>Project Execution Results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000">
                <a:latin typeface="Arial" charset="0"/>
                <a:ea typeface="Arial" charset="0"/>
              </a:rPr>
              <a:t>Web Access</a:t>
            </a:r>
            <a:endParaRPr lang="ko-KR" altLang="en-US" sz="20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357495" y="1851024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1. Global Accelator의 DNS </a:t>
            </a:r>
            <a:r>
              <a:rPr sz="1800">
                <a:latin typeface="Arial" charset="0"/>
                <a:ea typeface="Arial" charset="0"/>
              </a:rPr>
              <a:t>이름 으로 접속 합니다. 사용자의 지역에따라 각 리전의 웝서버로 접속 됩니다.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15" name="그림 55" descr="/temp/fImage5830570918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4480" y="1570990"/>
            <a:ext cx="4877435" cy="22028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sz="3400" i="0" b="0">
                <a:solidFill>
                  <a:srgbClr val="FFFFFF"/>
                </a:solidFill>
                <a:latin typeface="Arial" charset="0"/>
                <a:ea typeface="Arial" charset="0"/>
              </a:rPr>
              <a:t>Project Execution Results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000">
                <a:latin typeface="Arial" charset="0"/>
                <a:ea typeface="Arial" charset="0"/>
              </a:rPr>
              <a:t>Web Access</a:t>
            </a:r>
            <a:endParaRPr lang="ko-KR" altLang="en-US" sz="20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357495" y="1840864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&lt;-- Seoul Web page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A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pplication Load Balancer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15" name="그림 56" descr="/temp/fImage4883774280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4320" y="1217930"/>
            <a:ext cx="4877435" cy="1722755"/>
          </a:xfrm>
          <a:prstGeom prst="rect"/>
          <a:noFill/>
        </p:spPr>
      </p:pic>
      <p:pic>
        <p:nvPicPr>
          <p:cNvPr id="16" name="그림 57" descr="/temp/fImage48906743977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4320" y="3101340"/>
            <a:ext cx="4877435" cy="1555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sz="3400" i="0" b="0">
                <a:solidFill>
                  <a:srgbClr val="FFFFFF"/>
                </a:solidFill>
                <a:latin typeface="Arial" charset="0"/>
                <a:ea typeface="Arial" charset="0"/>
              </a:rPr>
              <a:t>Project Execution Results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000">
                <a:latin typeface="Arial" charset="0"/>
                <a:ea typeface="Arial" charset="0"/>
              </a:rPr>
              <a:t>Web Access</a:t>
            </a:r>
            <a:endParaRPr lang="ko-KR" altLang="en-US" sz="20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357495" y="1851024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&lt;-- Singapore Web page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VPN을 사용하여 위치를 싱가포르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로 변경후 접속합니다.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15" name="그림 58" descr="/temp/fImage5682275248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1978025"/>
            <a:ext cx="4877435" cy="17303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 txBox="1">
            <a:spLocks noGrp="1" noChangeArrowheads="1"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2" name="Title 12"/>
          <p:cNvSpPr txBox="1">
            <a:spLocks noGrp="1" noChangeArrowheads="1"/>
          </p:cNvSpPr>
          <p:nvPr/>
        </p:nvSpPr>
        <p:spPr>
          <a:xfrm rot="0">
            <a:off x="395605" y="36703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Configuration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- Region</a:t>
            </a:r>
            <a:endParaRPr lang="ko-KR" altLang="en-US" sz="280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pic>
        <p:nvPicPr>
          <p:cNvPr id="13" name="그림 9" descr="/temp/fImage743159430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985" y="923290"/>
            <a:ext cx="7823835" cy="3905885"/>
          </a:xfrm>
          <a:prstGeom prst="rect"/>
          <a:noFill/>
        </p:spPr>
      </p:pic>
      <p:pic>
        <p:nvPicPr>
          <p:cNvPr id="15" name="그림 11" descr="/temp/fImage45419727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90385" y="1918969"/>
            <a:ext cx="637540" cy="422275"/>
          </a:xfrm>
          <a:prstGeom prst="rect"/>
          <a:noFill/>
          <a:ln>
            <a:noFill/>
            <a:prstDash/>
          </a:ln>
        </p:spPr>
      </p:pic>
      <p:pic>
        <p:nvPicPr>
          <p:cNvPr id="17" name="그림 18" descr="/temp/fImage1575116841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68695" y="2617470"/>
            <a:ext cx="568325" cy="379095"/>
          </a:xfrm>
          <a:prstGeom prst="rect"/>
          <a:noFill/>
          <a:ln>
            <a:noFill/>
            <a:prstDash/>
          </a:ln>
        </p:spPr>
      </p:pic>
      <p:pic>
        <p:nvPicPr>
          <p:cNvPr id="19" name="그림 20" descr="/temp/fImage14726119530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89750" y="2341880"/>
            <a:ext cx="259080" cy="241300"/>
          </a:xfrm>
          <a:prstGeom prst="rect"/>
          <a:noFill/>
          <a:ln>
            <a:noFill/>
            <a:prstDash/>
          </a:ln>
        </p:spPr>
      </p:pic>
      <p:pic>
        <p:nvPicPr>
          <p:cNvPr id="21" name="그림 23" descr="/temp/fImage14726122614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87465" y="3090545"/>
            <a:ext cx="250190" cy="240665"/>
          </a:xfrm>
          <a:prstGeom prst="rect"/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00756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sz="3400" i="0" b="0">
                <a:solidFill>
                  <a:srgbClr val="FFFFFF"/>
                </a:solidFill>
                <a:latin typeface="Arial" charset="0"/>
                <a:ea typeface="Arial" charset="0"/>
              </a:rPr>
              <a:t>Project Execution Results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356860" y="1217930"/>
            <a:ext cx="3477895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000">
                <a:latin typeface="Arial" charset="0"/>
                <a:ea typeface="Arial" charset="0"/>
              </a:rPr>
              <a:t>Web Access</a:t>
            </a:r>
            <a:endParaRPr lang="ko-KR" altLang="en-US" sz="20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357495" y="1851024"/>
            <a:ext cx="347726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Global Accelator DNS 주소뒤에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/db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.php 를 붙여 DB에 접속합니다.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지역에 따라 DB가 Master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또는 Slave가 접속 됩니다. 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여기서 Slave DB가 Master DB를 복제 한것을 볼수 있습니다.</a:t>
            </a: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18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15" name="그림 59" descr="/temp/fImage6216275323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3088640"/>
            <a:ext cx="4539615" cy="1635760"/>
          </a:xfrm>
          <a:prstGeom prst="rect"/>
          <a:noFill/>
        </p:spPr>
      </p:pic>
      <p:pic>
        <p:nvPicPr>
          <p:cNvPr id="16" name="그림 60" descr="/temp/fImage49746754177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965" y="1075055"/>
            <a:ext cx="4549775" cy="19697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sz="3400" i="0" b="0">
                <a:solidFill>
                  <a:srgbClr val="FFFFFF"/>
                </a:solidFill>
                <a:latin typeface="Arial" charset="0"/>
                <a:ea typeface="Arial" charset="0"/>
              </a:rPr>
              <a:t>Project Execution Results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196205" y="1127760"/>
            <a:ext cx="3638550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Failure Occurred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ko-KR" altLang="en-US" sz="20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196205" y="1840864"/>
            <a:ext cx="363855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/>
              <a:t>서</a:t>
            </a:r>
            <a:r>
              <a:rPr/>
              <a:t>울 IDC-DB 인스턴스를 중지합니다. (Master DB의 삭제)</a:t>
            </a:r>
            <a:endParaRPr lang="ko-KR" altLang="en-US"/>
          </a:p>
        </p:txBody>
      </p:sp>
      <p:pic>
        <p:nvPicPr>
          <p:cNvPr id="15" name="그림 108" descr="/temp/fImage812968912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4150" y="1964690"/>
            <a:ext cx="4877435" cy="1661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도형 71"/>
          <p:cNvSpPr>
            <a:spLocks/>
          </p:cNvSpPr>
          <p:nvPr/>
        </p:nvSpPr>
        <p:spPr>
          <a:xfrm rot="0">
            <a:off x="1729105" y="3717925"/>
            <a:ext cx="312420" cy="473710"/>
          </a:xfrm>
          <a:prstGeom prst="halfFrame"/>
          <a:solidFill>
            <a:srgbClr val="FC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4" name="Rect 0"/>
          <p:cNvSpPr>
            <a:spLocks/>
          </p:cNvSpPr>
          <p:nvPr/>
        </p:nvSpPr>
        <p:spPr>
          <a:xfrm rot="0">
            <a:off x="1116965" y="777875"/>
            <a:ext cx="6911975" cy="240030"/>
          </a:xfrm>
          <a:prstGeom prst="rect"/>
          <a:solidFill>
            <a:srgbClr val="AFABAB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1560195" y="203835"/>
            <a:ext cx="6024880" cy="5676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Failure Occurred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Architecture Diagram</a:t>
            </a: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 0"/>
          <p:cNvSpPr txBox="1">
            <a:spLocks noChangeAspect="1"/>
          </p:cNvSpPr>
          <p:nvPr/>
        </p:nvSpPr>
        <p:spPr>
          <a:xfrm rot="0">
            <a:off x="160655" y="1029970"/>
            <a:ext cx="3761105" cy="2859405"/>
          </a:xfrm>
          <a:prstGeom prst="rect"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200">
                <a:solidFill>
                  <a:srgbClr val="FFFFFF"/>
                </a:solidFill>
                <a:latin typeface="Calibri" charset="0"/>
                <a:ea typeface="Calibri" charset="0"/>
              </a:rPr>
              <a:t>           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AWS Seoul Region awsseoul.interanl</a:t>
            </a:r>
            <a:endParaRPr lang="ko-KR" altLang="en-US" sz="10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13" name="Picture " descr="/temp/fImage6365600564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61290" y="1030605"/>
            <a:ext cx="299085" cy="299085"/>
          </a:xfrm>
          <a:prstGeom prst="rect"/>
          <a:noFill/>
          <a:ln>
            <a:noFill/>
            <a:prstDash/>
          </a:ln>
        </p:spPr>
      </p:pic>
      <p:sp>
        <p:nvSpPr>
          <p:cNvPr id="14" name="Rect 0"/>
          <p:cNvSpPr txBox="1">
            <a:spLocks noChangeAspect="1"/>
          </p:cNvSpPr>
          <p:nvPr/>
        </p:nvSpPr>
        <p:spPr>
          <a:xfrm rot="0">
            <a:off x="289560" y="1369695"/>
            <a:ext cx="3503295" cy="2416810"/>
          </a:xfrm>
          <a:prstGeom prst="rect"/>
          <a:ln w="12700" cap="flat" cmpd="sng">
            <a:solidFill>
              <a:srgbClr val="A166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000">
                <a:solidFill>
                  <a:srgbClr val="A166FF"/>
                </a:solidFill>
                <a:latin typeface="Arial" charset="0"/>
                <a:ea typeface="Arial" charset="0"/>
              </a:rPr>
              <a:t>         Seoul - VPC 10.1.0.0/16</a:t>
            </a:r>
            <a:endParaRPr lang="ko-KR" altLang="en-US" sz="1000">
              <a:solidFill>
                <a:srgbClr val="A166FF"/>
              </a:solidFill>
              <a:latin typeface="Arial" charset="0"/>
              <a:ea typeface="Arial" charset="0"/>
            </a:endParaRPr>
          </a:p>
        </p:txBody>
      </p:sp>
      <p:pic>
        <p:nvPicPr>
          <p:cNvPr id="15" name="Picture " descr="/temp/fImage6483602268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1940" y="1407160"/>
            <a:ext cx="258445" cy="259080"/>
          </a:xfrm>
          <a:prstGeom prst="rect"/>
          <a:noFill/>
          <a:ln>
            <a:noFill/>
            <a:prstDash/>
          </a:ln>
        </p:spPr>
      </p:pic>
      <p:sp>
        <p:nvSpPr>
          <p:cNvPr id="16" name="Rect 0"/>
          <p:cNvSpPr txBox="1">
            <a:spLocks noChangeAspect="1"/>
          </p:cNvSpPr>
          <p:nvPr/>
        </p:nvSpPr>
        <p:spPr>
          <a:xfrm rot="0">
            <a:off x="321945" y="1682750"/>
            <a:ext cx="1619250" cy="1965324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ap-northeast-2a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17" name="Rect 0"/>
          <p:cNvSpPr txBox="1">
            <a:spLocks noChangeAspect="1"/>
          </p:cNvSpPr>
          <p:nvPr/>
        </p:nvSpPr>
        <p:spPr>
          <a:xfrm rot="0">
            <a:off x="2212340" y="1679575"/>
            <a:ext cx="1581785" cy="1965324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ap-northeast-2c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18" name="Rect 0"/>
          <p:cNvSpPr txBox="1">
            <a:spLocks noChangeAspect="1"/>
          </p:cNvSpPr>
          <p:nvPr/>
        </p:nvSpPr>
        <p:spPr>
          <a:xfrm rot="0">
            <a:off x="459105" y="1939925"/>
            <a:ext cx="1385570" cy="693420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Public 10.1.1.0/24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 latinLnBrk="0">
              <a:buFontTx/>
              <a:buNone/>
            </a:pP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 latinLnBrk="0">
              <a:buFontTx/>
              <a:buNone/>
            </a:pP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         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pic>
        <p:nvPicPr>
          <p:cNvPr id="19" name="Picture " descr="/temp/fImage313860654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9105" y="1939925"/>
            <a:ext cx="224790" cy="202565"/>
          </a:xfrm>
          <a:prstGeom prst="rect"/>
          <a:noFill/>
          <a:ln>
            <a:noFill/>
            <a:prstDash/>
          </a:ln>
        </p:spPr>
      </p:pic>
      <p:sp>
        <p:nvSpPr>
          <p:cNvPr id="20" name="Rect 0"/>
          <p:cNvSpPr txBox="1">
            <a:spLocks noChangeAspect="1"/>
          </p:cNvSpPr>
          <p:nvPr/>
        </p:nvSpPr>
        <p:spPr>
          <a:xfrm rot="0">
            <a:off x="2325370" y="1939289"/>
            <a:ext cx="1385570" cy="693420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Public 10.1.2.0/24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Rect 0"/>
          <p:cNvSpPr txBox="1">
            <a:spLocks noChangeAspect="1"/>
          </p:cNvSpPr>
          <p:nvPr/>
        </p:nvSpPr>
        <p:spPr>
          <a:xfrm rot="0">
            <a:off x="460375" y="2856230"/>
            <a:ext cx="1350010" cy="683260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10.1.3.0/24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pic>
        <p:nvPicPr>
          <p:cNvPr id="24" name="Picture " descr="/temp/fImage3436609907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0375" y="2856230"/>
            <a:ext cx="215265" cy="207645"/>
          </a:xfrm>
          <a:prstGeom prst="rect"/>
          <a:noFill/>
          <a:ln>
            <a:noFill/>
            <a:prstDash/>
          </a:ln>
        </p:spPr>
      </p:pic>
      <p:sp>
        <p:nvSpPr>
          <p:cNvPr id="25" name="Rect 0"/>
          <p:cNvSpPr txBox="1">
            <a:spLocks noChangeAspect="1"/>
          </p:cNvSpPr>
          <p:nvPr/>
        </p:nvSpPr>
        <p:spPr>
          <a:xfrm rot="0">
            <a:off x="2309495" y="2865120"/>
            <a:ext cx="1350010" cy="683260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10.1.3.0/24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pic>
        <p:nvPicPr>
          <p:cNvPr id="26" name="Picture " descr="/temp/fImage3436611380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309495" y="2864485"/>
            <a:ext cx="214630" cy="207645"/>
          </a:xfrm>
          <a:prstGeom prst="rect"/>
          <a:noFill/>
          <a:ln>
            <a:noFill/>
            <a:prstDash/>
          </a:ln>
        </p:spPr>
      </p:pic>
      <p:sp>
        <p:nvSpPr>
          <p:cNvPr id="28" name="Rect 0"/>
          <p:cNvSpPr txBox="1">
            <a:spLocks noChangeAspect="1"/>
          </p:cNvSpPr>
          <p:nvPr/>
        </p:nvSpPr>
        <p:spPr>
          <a:xfrm rot="0">
            <a:off x="161925" y="4062730"/>
            <a:ext cx="3765550" cy="818515"/>
          </a:xfrm>
          <a:prstGeom prst="rect"/>
          <a:ln w="12700" cap="flat" cmpd="sng">
            <a:solidFill>
              <a:srgbClr val="8FA7C4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        </a:t>
            </a:r>
            <a:r>
              <a:rPr sz="1000">
                <a:solidFill>
                  <a:srgbClr val="8FA7C4"/>
                </a:solidFill>
                <a:latin typeface="Arial" charset="0"/>
                <a:ea typeface="Arial" charset="0"/>
              </a:rPr>
              <a:t>Seoul</a:t>
            </a:r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On-Premise idcseoul.interna 10.2.0.0/16</a:t>
            </a:r>
            <a:endParaRPr lang="ko-KR" altLang="en-US" sz="1200">
              <a:solidFill>
                <a:srgbClr val="8FA7C4"/>
              </a:solidFill>
              <a:latin typeface="Calibri" charset="0"/>
              <a:ea typeface="Calibri" charset="0"/>
            </a:endParaRPr>
          </a:p>
        </p:txBody>
      </p:sp>
      <p:pic>
        <p:nvPicPr>
          <p:cNvPr id="29" name="Picture " descr="/temp/fImage1550613262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3510" y="4054475"/>
            <a:ext cx="287020" cy="287020"/>
          </a:xfrm>
          <a:prstGeom prst="rect"/>
          <a:noFill/>
          <a:ln>
            <a:noFill/>
            <a:prstDash/>
          </a:ln>
        </p:spPr>
      </p:pic>
      <p:pic>
        <p:nvPicPr>
          <p:cNvPr id="30" name="Picture " descr="/temp/fImage725936145172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88490" y="3515360"/>
            <a:ext cx="311150" cy="302260"/>
          </a:xfrm>
          <a:prstGeom prst="rect"/>
          <a:noFill/>
          <a:ln>
            <a:noFill/>
            <a:prstDash/>
          </a:ln>
        </p:spPr>
      </p:pic>
      <p:pic>
        <p:nvPicPr>
          <p:cNvPr id="31" name="Picture " descr="/temp/fImage30506154301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08000" y="2134235"/>
            <a:ext cx="459105" cy="459105"/>
          </a:xfrm>
          <a:prstGeom prst="rect"/>
          <a:noFill/>
          <a:ln>
            <a:noFill/>
            <a:prstDash/>
          </a:ln>
        </p:spPr>
      </p:pic>
      <p:pic>
        <p:nvPicPr>
          <p:cNvPr id="32" name="Picture " descr="/temp/fImage30506165587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404110" y="2134235"/>
            <a:ext cx="459105" cy="459105"/>
          </a:xfrm>
          <a:prstGeom prst="rect"/>
          <a:noFill/>
          <a:ln>
            <a:noFill/>
            <a:prstDash/>
          </a:ln>
        </p:spPr>
      </p:pic>
      <p:pic>
        <p:nvPicPr>
          <p:cNvPr id="33" name="Picture " descr="/temp/fImage31386173973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324100" y="1932940"/>
            <a:ext cx="224790" cy="202565"/>
          </a:xfrm>
          <a:prstGeom prst="rect"/>
          <a:noFill/>
          <a:ln>
            <a:noFill/>
            <a:prstDash/>
          </a:ln>
        </p:spPr>
      </p:pic>
      <p:pic>
        <p:nvPicPr>
          <p:cNvPr id="34" name="Picture " descr="/temp/fImage30506181085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389505" y="3079115"/>
            <a:ext cx="459105" cy="459105"/>
          </a:xfrm>
          <a:prstGeom prst="rect"/>
          <a:noFill/>
          <a:ln>
            <a:noFill/>
            <a:prstDash/>
          </a:ln>
        </p:spPr>
      </p:pic>
      <p:pic>
        <p:nvPicPr>
          <p:cNvPr id="35" name="Picture " descr="/temp/fImage30506198658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99744" y="3077845"/>
            <a:ext cx="459105" cy="459105"/>
          </a:xfrm>
          <a:prstGeom prst="rect"/>
          <a:noFill/>
          <a:ln>
            <a:noFill/>
            <a:prstDash/>
          </a:ln>
        </p:spPr>
      </p:pic>
      <p:sp>
        <p:nvSpPr>
          <p:cNvPr id="36" name="Rect 0"/>
          <p:cNvSpPr>
            <a:spLocks/>
          </p:cNvSpPr>
          <p:nvPr/>
        </p:nvSpPr>
        <p:spPr>
          <a:xfrm rot="0">
            <a:off x="952500" y="2269490"/>
            <a:ext cx="857885" cy="19177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NAT-EC2-1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2857500" y="2270125"/>
            <a:ext cx="857885" cy="19177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NAT-EC2-2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850265" y="3190240"/>
            <a:ext cx="991869" cy="19177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Web1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10.1.3.100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2762885" y="3198495"/>
            <a:ext cx="991869" cy="19177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Web2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10.1.4.100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 noChangeAspect="1"/>
          </p:cNvSpPr>
          <p:nvPr/>
        </p:nvSpPr>
        <p:spPr>
          <a:xfrm rot="0">
            <a:off x="5208270" y="1033145"/>
            <a:ext cx="3761105" cy="2859405"/>
          </a:xfrm>
          <a:prstGeom prst="rect"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200">
                <a:solidFill>
                  <a:srgbClr val="FFFFFF"/>
                </a:solidFill>
                <a:latin typeface="Calibri" charset="0"/>
                <a:ea typeface="Calibri" charset="0"/>
              </a:rPr>
              <a:t>           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AWS Singapore Region awssingapore.interanl</a:t>
            </a:r>
            <a:endParaRPr lang="ko-KR" altLang="en-US" sz="10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41" name="Picture " descr="/temp/fImage63656254521.png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193665" y="1026160"/>
            <a:ext cx="299085" cy="299085"/>
          </a:xfrm>
          <a:prstGeom prst="rect"/>
          <a:noFill/>
          <a:ln>
            <a:noFill/>
            <a:prstDash/>
          </a:ln>
        </p:spPr>
      </p:pic>
      <p:sp>
        <p:nvSpPr>
          <p:cNvPr id="42" name="Rect 0"/>
          <p:cNvSpPr txBox="1">
            <a:spLocks noChangeAspect="1"/>
          </p:cNvSpPr>
          <p:nvPr/>
        </p:nvSpPr>
        <p:spPr>
          <a:xfrm rot="0">
            <a:off x="5314315" y="1365250"/>
            <a:ext cx="3503295" cy="2416810"/>
          </a:xfrm>
          <a:prstGeom prst="rect"/>
          <a:ln w="12700" cap="flat" cmpd="sng">
            <a:solidFill>
              <a:srgbClr val="A166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000">
                <a:solidFill>
                  <a:srgbClr val="A166FF"/>
                </a:solidFill>
                <a:latin typeface="Arial" charset="0"/>
                <a:ea typeface="Arial" charset="0"/>
              </a:rPr>
              <a:t>         Seoul - VPC 10.3.0.0/16</a:t>
            </a:r>
            <a:endParaRPr lang="ko-KR" altLang="en-US" sz="1000">
              <a:solidFill>
                <a:srgbClr val="A166FF"/>
              </a:solidFill>
              <a:latin typeface="Arial" charset="0"/>
              <a:ea typeface="Arial" charset="0"/>
            </a:endParaRPr>
          </a:p>
        </p:txBody>
      </p:sp>
      <p:pic>
        <p:nvPicPr>
          <p:cNvPr id="43" name="Picture " descr="/temp/fImage64836276404.png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314315" y="1402715"/>
            <a:ext cx="258445" cy="259080"/>
          </a:xfrm>
          <a:prstGeom prst="rect"/>
          <a:noFill/>
          <a:ln>
            <a:noFill/>
            <a:prstDash/>
          </a:ln>
        </p:spPr>
      </p:pic>
      <p:sp>
        <p:nvSpPr>
          <p:cNvPr id="44" name="Rect 0"/>
          <p:cNvSpPr txBox="1">
            <a:spLocks noChangeAspect="1"/>
          </p:cNvSpPr>
          <p:nvPr/>
        </p:nvSpPr>
        <p:spPr>
          <a:xfrm rot="0">
            <a:off x="5354320" y="1678305"/>
            <a:ext cx="1619250" cy="1965324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ap-southast-1a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45" name="Rect 0"/>
          <p:cNvSpPr txBox="1">
            <a:spLocks noChangeAspect="1"/>
          </p:cNvSpPr>
          <p:nvPr/>
        </p:nvSpPr>
        <p:spPr>
          <a:xfrm rot="0">
            <a:off x="7204710" y="1685290"/>
            <a:ext cx="1581785" cy="1965324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ap-southeast-1c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46" name="Rect 0"/>
          <p:cNvSpPr txBox="1">
            <a:spLocks noChangeAspect="1"/>
          </p:cNvSpPr>
          <p:nvPr/>
        </p:nvSpPr>
        <p:spPr>
          <a:xfrm rot="0">
            <a:off x="5491480" y="1935480"/>
            <a:ext cx="1385570" cy="693420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Public 10.3.1.0/24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 latinLnBrk="0">
              <a:buFontTx/>
              <a:buNone/>
            </a:pP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 latinLnBrk="0">
              <a:buFontTx/>
              <a:buNone/>
            </a:pP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         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pic>
        <p:nvPicPr>
          <p:cNvPr id="47" name="Picture " descr="/temp/fImage3138631433.png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491480" y="1935480"/>
            <a:ext cx="224790" cy="202565"/>
          </a:xfrm>
          <a:prstGeom prst="rect"/>
          <a:noFill/>
          <a:ln>
            <a:noFill/>
            <a:prstDash/>
          </a:ln>
        </p:spPr>
      </p:pic>
      <p:sp>
        <p:nvSpPr>
          <p:cNvPr id="49" name="Rect 0"/>
          <p:cNvSpPr txBox="1">
            <a:spLocks noChangeAspect="1"/>
          </p:cNvSpPr>
          <p:nvPr/>
        </p:nvSpPr>
        <p:spPr>
          <a:xfrm rot="0">
            <a:off x="5492750" y="2851785"/>
            <a:ext cx="1350010" cy="683260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10.1.3.0/24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pic>
        <p:nvPicPr>
          <p:cNvPr id="50" name="Picture " descr="/temp/fImage34366337028.png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492750" y="2851785"/>
            <a:ext cx="215265" cy="207645"/>
          </a:xfrm>
          <a:prstGeom prst="rect"/>
          <a:noFill/>
          <a:ln>
            <a:noFill/>
            <a:prstDash/>
          </a:ln>
        </p:spPr>
      </p:pic>
      <p:sp>
        <p:nvSpPr>
          <p:cNvPr id="51" name="Rect 0"/>
          <p:cNvSpPr txBox="1">
            <a:spLocks noChangeAspect="1"/>
          </p:cNvSpPr>
          <p:nvPr/>
        </p:nvSpPr>
        <p:spPr>
          <a:xfrm rot="0">
            <a:off x="7341870" y="2860675"/>
            <a:ext cx="1350010" cy="683260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10.3.4.0/24 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pic>
        <p:nvPicPr>
          <p:cNvPr id="52" name="Picture " descr="/temp/fImage34366355615.png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341870" y="2860040"/>
            <a:ext cx="214630" cy="207645"/>
          </a:xfrm>
          <a:prstGeom prst="rect"/>
          <a:noFill/>
          <a:ln>
            <a:noFill/>
            <a:prstDash/>
          </a:ln>
        </p:spPr>
      </p:pic>
      <p:pic>
        <p:nvPicPr>
          <p:cNvPr id="53" name="Picture " descr="/temp/fImage725936364224.png"/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20865" y="3510915"/>
            <a:ext cx="311150" cy="302260"/>
          </a:xfrm>
          <a:prstGeom prst="rect"/>
          <a:noFill/>
          <a:ln>
            <a:noFill/>
            <a:prstDash/>
          </a:ln>
        </p:spPr>
      </p:pic>
      <p:pic>
        <p:nvPicPr>
          <p:cNvPr id="54" name="Picture " descr="/temp/fImage30506378766.png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540375" y="2129790"/>
            <a:ext cx="459105" cy="459105"/>
          </a:xfrm>
          <a:prstGeom prst="rect"/>
          <a:noFill/>
          <a:ln>
            <a:noFill/>
            <a:prstDash/>
          </a:ln>
        </p:spPr>
      </p:pic>
      <p:pic>
        <p:nvPicPr>
          <p:cNvPr id="58" name="Picture " descr="/temp/fImage30506387956.png"/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532120" y="3073400"/>
            <a:ext cx="459105" cy="459105"/>
          </a:xfrm>
          <a:prstGeom prst="rect"/>
          <a:noFill/>
          <a:ln>
            <a:noFill/>
            <a:prstDash/>
          </a:ln>
        </p:spPr>
      </p:pic>
      <p:sp>
        <p:nvSpPr>
          <p:cNvPr id="59" name="Rect 0"/>
          <p:cNvSpPr>
            <a:spLocks/>
          </p:cNvSpPr>
          <p:nvPr/>
        </p:nvSpPr>
        <p:spPr>
          <a:xfrm rot="0">
            <a:off x="5984875" y="2265045"/>
            <a:ext cx="857885" cy="19177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NAT-EC2-1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Rect 0"/>
          <p:cNvSpPr>
            <a:spLocks/>
          </p:cNvSpPr>
          <p:nvPr/>
        </p:nvSpPr>
        <p:spPr>
          <a:xfrm rot="0">
            <a:off x="5882640" y="3193415"/>
            <a:ext cx="991869" cy="19177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Webserver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10.3.3.100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Rect 0"/>
          <p:cNvSpPr>
            <a:spLocks/>
          </p:cNvSpPr>
          <p:nvPr/>
        </p:nvSpPr>
        <p:spPr>
          <a:xfrm rot="0">
            <a:off x="7795260" y="3194050"/>
            <a:ext cx="991869" cy="19177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3" name="Picture " descr="/temp/fImage703066426770.png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306570" y="777875"/>
            <a:ext cx="532765" cy="532765"/>
          </a:xfrm>
          <a:prstGeom prst="rect"/>
          <a:noFill/>
          <a:ln>
            <a:noFill/>
            <a:prstDash/>
          </a:ln>
        </p:spPr>
      </p:pic>
      <p:pic>
        <p:nvPicPr>
          <p:cNvPr id="65" name="Picture " descr="/temp/fImage2064643328.png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2280" y="4283710"/>
            <a:ext cx="393700" cy="393700"/>
          </a:xfrm>
          <a:prstGeom prst="rect"/>
          <a:noFill/>
          <a:ln>
            <a:noFill/>
            <a:prstDash/>
          </a:ln>
        </p:spPr>
      </p:pic>
      <p:sp>
        <p:nvSpPr>
          <p:cNvPr id="66" name="Rect 0"/>
          <p:cNvSpPr>
            <a:spLocks/>
          </p:cNvSpPr>
          <p:nvPr/>
        </p:nvSpPr>
        <p:spPr>
          <a:xfrm rot="0">
            <a:off x="768985" y="4291330"/>
            <a:ext cx="864235" cy="37846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DNSserver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(bind9)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10.2.1.200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67" name="Picture " descr="/temp/fImage46966456782.png"/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37360" y="4291330"/>
            <a:ext cx="394335" cy="394335"/>
          </a:xfrm>
          <a:prstGeom prst="rect"/>
          <a:noFill/>
          <a:ln>
            <a:noFill/>
            <a:prstDash/>
          </a:ln>
        </p:spPr>
      </p:pic>
      <p:sp>
        <p:nvSpPr>
          <p:cNvPr id="68" name="Rect 0"/>
          <p:cNvSpPr>
            <a:spLocks/>
          </p:cNvSpPr>
          <p:nvPr/>
        </p:nvSpPr>
        <p:spPr>
          <a:xfrm rot="0">
            <a:off x="2044065" y="4293870"/>
            <a:ext cx="864235" cy="37846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DBserver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(Master)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10.2.1.100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69" name="Picture " descr="/temp/fImage93476476175.png"/>
          <p:cNvPicPr>
            <a:picLocks noChangeAspect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019425" y="4291330"/>
            <a:ext cx="402590" cy="379095"/>
          </a:xfrm>
          <a:prstGeom prst="rect"/>
          <a:noFill/>
          <a:ln>
            <a:noFill/>
            <a:prstDash/>
          </a:ln>
        </p:spPr>
      </p:pic>
      <p:sp>
        <p:nvSpPr>
          <p:cNvPr id="70" name="Rect 0"/>
          <p:cNvSpPr txBox="1">
            <a:spLocks noChangeAspect="1"/>
          </p:cNvSpPr>
          <p:nvPr/>
        </p:nvSpPr>
        <p:spPr>
          <a:xfrm rot="0">
            <a:off x="5191125" y="4043044"/>
            <a:ext cx="3762374" cy="818515"/>
          </a:xfrm>
          <a:prstGeom prst="rect"/>
          <a:ln w="12700" cap="flat" cmpd="sng">
            <a:solidFill>
              <a:srgbClr val="8FA7C4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        </a:t>
            </a:r>
            <a:r>
              <a:rPr sz="1000">
                <a:solidFill>
                  <a:srgbClr val="8FA7C4"/>
                </a:solidFill>
                <a:latin typeface="Arial" charset="0"/>
                <a:ea typeface="Arial" charset="0"/>
              </a:rPr>
              <a:t>Singapore</a:t>
            </a:r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On-Premise idcsingapore.interna 10.4.0.0/16</a:t>
            </a:r>
            <a:endParaRPr lang="ko-KR" altLang="en-US" sz="1200">
              <a:solidFill>
                <a:srgbClr val="8FA7C4"/>
              </a:solidFill>
              <a:latin typeface="Calibri" charset="0"/>
              <a:ea typeface="Calibri" charset="0"/>
            </a:endParaRPr>
          </a:p>
        </p:txBody>
      </p:sp>
      <p:pic>
        <p:nvPicPr>
          <p:cNvPr id="71" name="Picture " descr="/temp/fImage15506492900.png"/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191125" y="4042410"/>
            <a:ext cx="287020" cy="287020"/>
          </a:xfrm>
          <a:prstGeom prst="rect"/>
          <a:noFill/>
          <a:ln>
            <a:noFill/>
            <a:prstDash/>
          </a:ln>
        </p:spPr>
      </p:pic>
      <p:pic>
        <p:nvPicPr>
          <p:cNvPr id="72" name="Picture " descr="/temp/fImage20646501490.png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28584" y="4340860"/>
            <a:ext cx="393700" cy="393700"/>
          </a:xfrm>
          <a:prstGeom prst="rect"/>
          <a:noFill/>
          <a:ln>
            <a:noFill/>
            <a:prstDash/>
          </a:ln>
        </p:spPr>
      </p:pic>
      <p:sp>
        <p:nvSpPr>
          <p:cNvPr id="73" name="Rect 0"/>
          <p:cNvSpPr>
            <a:spLocks/>
          </p:cNvSpPr>
          <p:nvPr/>
        </p:nvSpPr>
        <p:spPr>
          <a:xfrm rot="0">
            <a:off x="8020050" y="4340860"/>
            <a:ext cx="864235" cy="37846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DNSserver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(bind9)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10.4.1.200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74" name="Picture " descr="/temp/fImage46966525045.png"/>
          <p:cNvPicPr>
            <a:picLocks noChangeAspect="1"/>
          </p:cNvPicPr>
          <p:nvPr/>
        </p:nvPicPr>
        <p:blipFill rotWithShape="1"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492875" y="4340860"/>
            <a:ext cx="394335" cy="394335"/>
          </a:xfrm>
          <a:prstGeom prst="rect"/>
          <a:noFill/>
          <a:ln>
            <a:noFill/>
            <a:prstDash/>
          </a:ln>
        </p:spPr>
      </p:pic>
      <p:sp>
        <p:nvSpPr>
          <p:cNvPr id="75" name="Rect 0"/>
          <p:cNvSpPr>
            <a:spLocks/>
          </p:cNvSpPr>
          <p:nvPr/>
        </p:nvSpPr>
        <p:spPr>
          <a:xfrm rot="0">
            <a:off x="6837045" y="4343400"/>
            <a:ext cx="864235" cy="37846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DBserver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(Slave)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latinLnBrk="0" hangingPunct="1">
              <a:buFontTx/>
              <a:buNone/>
            </a:pP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10.4.1.100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76" name="Picture " descr="/temp/fImage93476549736.png"/>
          <p:cNvPicPr>
            <a:picLocks noChangeAspect="1"/>
          </p:cNvPicPr>
          <p:nvPr/>
        </p:nvPicPr>
        <p:blipFill rotWithShape="1"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525135" y="4340860"/>
            <a:ext cx="402590" cy="379095"/>
          </a:xfrm>
          <a:prstGeom prst="rect"/>
          <a:noFill/>
          <a:ln>
            <a:noFill/>
            <a:prstDash/>
          </a:ln>
        </p:spPr>
      </p:pic>
      <p:pic>
        <p:nvPicPr>
          <p:cNvPr id="77" name="Picture " descr="/temp/fImage98286551910.png"/>
          <p:cNvPicPr>
            <a:picLocks noChangeAspect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49120" y="2049145"/>
            <a:ext cx="459105" cy="459105"/>
          </a:xfrm>
          <a:prstGeom prst="rect"/>
          <a:noFill/>
          <a:ln>
            <a:noFill/>
            <a:prstDash/>
          </a:ln>
        </p:spPr>
      </p:pic>
      <p:pic>
        <p:nvPicPr>
          <p:cNvPr id="78" name="Picture " descr="/temp/fImage685486564817.png"/>
          <p:cNvPicPr>
            <a:picLocks noChangeAspect="1"/>
          </p:cNvPicPr>
          <p:nvPr/>
        </p:nvPicPr>
        <p:blipFill rotWithShape="1"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06520" y="2581275"/>
            <a:ext cx="347345" cy="347345"/>
          </a:xfrm>
          <a:prstGeom prst="rect"/>
          <a:noFill/>
          <a:ln>
            <a:noFill/>
            <a:prstDash/>
          </a:ln>
        </p:spPr>
      </p:pic>
      <p:pic>
        <p:nvPicPr>
          <p:cNvPr id="79" name="Picture " descr="/temp/fImage685486571200.png"/>
          <p:cNvPicPr>
            <a:picLocks noChangeAspect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877435" y="2576830"/>
            <a:ext cx="347345" cy="347345"/>
          </a:xfrm>
          <a:prstGeom prst="rect"/>
          <a:noFill/>
          <a:ln>
            <a:noFill/>
            <a:prstDash/>
          </a:ln>
        </p:spPr>
      </p:pic>
      <p:pic>
        <p:nvPicPr>
          <p:cNvPr id="80" name="Picture " descr="/temp/fImage3391658754.png"/>
          <p:cNvPicPr>
            <a:picLocks noChangeAspect="1"/>
          </p:cNvPicPr>
          <p:nvPr/>
        </p:nvPicPr>
        <p:blipFill rotWithShape="1"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7165" y="492760"/>
            <a:ext cx="471169" cy="471169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81" name="Picture " descr="/temp/fImage33916594316.png"/>
          <p:cNvPicPr>
            <a:picLocks noChangeAspect="1"/>
          </p:cNvPicPr>
          <p:nvPr/>
        </p:nvPicPr>
        <p:blipFill rotWithShape="1"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505190" y="485140"/>
            <a:ext cx="471169" cy="471169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cxnSp>
        <p:nvCxnSpPr>
          <p:cNvPr id="82" name="Rect 0"/>
          <p:cNvCxnSpPr/>
          <p:nvPr/>
        </p:nvCxnSpPr>
        <p:spPr>
          <a:xfrm rot="0" flipV="1">
            <a:off x="4260215" y="2749550"/>
            <a:ext cx="626110" cy="5715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t 0"/>
          <p:cNvCxnSpPr/>
          <p:nvPr/>
        </p:nvCxnSpPr>
        <p:spPr>
          <a:xfrm rot="0">
            <a:off x="654685" y="886460"/>
            <a:ext cx="3668394" cy="16510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t 0"/>
          <p:cNvCxnSpPr/>
          <p:nvPr/>
        </p:nvCxnSpPr>
        <p:spPr>
          <a:xfrm rot="0" flipH="1">
            <a:off x="4838065" y="886460"/>
            <a:ext cx="3622675" cy="16510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 0"/>
          <p:cNvSpPr>
            <a:spLocks/>
          </p:cNvSpPr>
          <p:nvPr/>
        </p:nvSpPr>
        <p:spPr>
          <a:xfrm rot="0">
            <a:off x="1240155" y="778510"/>
            <a:ext cx="2051049" cy="19367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500">
                <a:latin typeface="Arial" charset="0"/>
                <a:ea typeface="Arial" charset="0"/>
              </a:rPr>
              <a:t>Seoul WebTraffic</a:t>
            </a:r>
            <a:endParaRPr lang="ko-KR" altLang="en-US" sz="1500">
              <a:latin typeface="Arial" charset="0"/>
              <a:ea typeface="Arial" charset="0"/>
            </a:endParaRPr>
          </a:p>
        </p:txBody>
      </p:sp>
      <p:sp>
        <p:nvSpPr>
          <p:cNvPr id="86" name="Rect 0"/>
          <p:cNvSpPr>
            <a:spLocks/>
          </p:cNvSpPr>
          <p:nvPr/>
        </p:nvSpPr>
        <p:spPr>
          <a:xfrm rot="0">
            <a:off x="5764530" y="781050"/>
            <a:ext cx="2125980" cy="19367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500">
                <a:latin typeface="Arial" charset="0"/>
                <a:ea typeface="Arial" charset="0"/>
              </a:rPr>
              <a:t>SingaporeWebTraffic</a:t>
            </a:r>
            <a:endParaRPr lang="ko-KR" altLang="en-US" sz="1500">
              <a:latin typeface="Arial" charset="0"/>
              <a:ea typeface="Arial" charset="0"/>
            </a:endParaRPr>
          </a:p>
        </p:txBody>
      </p:sp>
      <p:cxnSp>
        <p:nvCxnSpPr>
          <p:cNvPr id="87" name="Rect 0"/>
          <p:cNvCxnSpPr/>
          <p:nvPr/>
        </p:nvCxnSpPr>
        <p:spPr>
          <a:xfrm rot="0" flipH="1">
            <a:off x="3905885" y="1170940"/>
            <a:ext cx="394335" cy="1270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t 0"/>
          <p:cNvCxnSpPr>
            <a:endCxn id="41" idx="1"/>
          </p:cNvCxnSpPr>
          <p:nvPr/>
        </p:nvCxnSpPr>
        <p:spPr>
          <a:xfrm rot="0" flipV="1">
            <a:off x="4799330" y="1174750"/>
            <a:ext cx="395605" cy="5715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" descr="/temp/fImage45416673486.png"/>
          <p:cNvPicPr>
            <a:picLocks noChangeAspect="1"/>
          </p:cNvPicPr>
          <p:nvPr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57810" y="570230"/>
            <a:ext cx="321310" cy="208915"/>
          </a:xfrm>
          <a:prstGeom prst="rect"/>
          <a:noFill/>
          <a:ln>
            <a:noFill/>
            <a:prstDash/>
          </a:ln>
        </p:spPr>
      </p:pic>
      <p:pic>
        <p:nvPicPr>
          <p:cNvPr id="90" name="Picture " descr="/temp/fImage15756684816.png"/>
          <p:cNvPicPr>
            <a:picLocks noChangeAspect="1"/>
          </p:cNvPicPr>
          <p:nvPr/>
        </p:nvPicPr>
        <p:blipFill rotWithShape="1"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573135" y="563245"/>
            <a:ext cx="342265" cy="201295"/>
          </a:xfrm>
          <a:prstGeom prst="rect"/>
          <a:noFill/>
          <a:ln>
            <a:noFill/>
            <a:prstDash/>
          </a:ln>
        </p:spPr>
      </p:pic>
      <p:cxnSp>
        <p:nvCxnSpPr>
          <p:cNvPr id="91" name="Rect 0"/>
          <p:cNvCxnSpPr/>
          <p:nvPr/>
        </p:nvCxnSpPr>
        <p:spPr>
          <a:xfrm rot="0" flipH="1">
            <a:off x="4083050" y="2927350"/>
            <a:ext cx="5080" cy="1542415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t 0"/>
          <p:cNvCxnSpPr>
            <a:stCxn id="79" idx="2"/>
          </p:cNvCxnSpPr>
          <p:nvPr/>
        </p:nvCxnSpPr>
        <p:spPr>
          <a:xfrm rot="0" flipH="1">
            <a:off x="5046345" y="2922905"/>
            <a:ext cx="5080" cy="1608455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t 0"/>
          <p:cNvCxnSpPr>
            <a:endCxn id="69" idx="3"/>
          </p:cNvCxnSpPr>
          <p:nvPr/>
        </p:nvCxnSpPr>
        <p:spPr>
          <a:xfrm rot="0" flipH="1">
            <a:off x="3420745" y="4476115"/>
            <a:ext cx="678815" cy="5080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" descr="/temp/fImage67466728505.png"/>
          <p:cNvPicPr>
            <a:picLocks noChangeAspect="1"/>
          </p:cNvPicPr>
          <p:nvPr/>
        </p:nvPicPr>
        <p:blipFill rotWithShape="1"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21125" y="3729355"/>
            <a:ext cx="325120" cy="327660"/>
          </a:xfrm>
          <a:prstGeom prst="rect"/>
          <a:noFill/>
          <a:ln>
            <a:noFill/>
            <a:prstDash/>
          </a:ln>
        </p:spPr>
      </p:pic>
      <p:pic>
        <p:nvPicPr>
          <p:cNvPr id="95" name="Picture " descr="/temp/fImage67466733807.png"/>
          <p:cNvPicPr>
            <a:picLocks noChangeAspect="1"/>
          </p:cNvPicPr>
          <p:nvPr/>
        </p:nvPicPr>
        <p:blipFill rotWithShape="1">
          <a:blip r:embed="rId3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884420" y="3724910"/>
            <a:ext cx="325120" cy="327660"/>
          </a:xfrm>
          <a:prstGeom prst="rect"/>
          <a:noFill/>
          <a:ln>
            <a:noFill/>
            <a:prstDash/>
          </a:ln>
        </p:spPr>
      </p:pic>
      <p:cxnSp>
        <p:nvCxnSpPr>
          <p:cNvPr id="96" name="Rect 0"/>
          <p:cNvCxnSpPr>
            <a:endCxn id="76" idx="1"/>
          </p:cNvCxnSpPr>
          <p:nvPr/>
        </p:nvCxnSpPr>
        <p:spPr>
          <a:xfrm rot="0">
            <a:off x="5022850" y="4522470"/>
            <a:ext cx="503555" cy="8255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t 0"/>
          <p:cNvCxnSpPr/>
          <p:nvPr/>
        </p:nvCxnSpPr>
        <p:spPr>
          <a:xfrm rot="0" flipH="1">
            <a:off x="1501775" y="3752214"/>
            <a:ext cx="394335" cy="1270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t 0"/>
          <p:cNvCxnSpPr/>
          <p:nvPr/>
        </p:nvCxnSpPr>
        <p:spPr>
          <a:xfrm rot="0" flipH="1">
            <a:off x="2190750" y="3747770"/>
            <a:ext cx="394335" cy="1270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t 0"/>
          <p:cNvCxnSpPr/>
          <p:nvPr/>
        </p:nvCxnSpPr>
        <p:spPr>
          <a:xfrm rot="0" flipV="1">
            <a:off x="1502410" y="3513455"/>
            <a:ext cx="1270" cy="224790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t 0"/>
          <p:cNvCxnSpPr/>
          <p:nvPr/>
        </p:nvCxnSpPr>
        <p:spPr>
          <a:xfrm rot="0" flipH="1" flipV="1">
            <a:off x="2573020" y="3551555"/>
            <a:ext cx="8890" cy="194310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t 0"/>
          <p:cNvCxnSpPr/>
          <p:nvPr/>
        </p:nvCxnSpPr>
        <p:spPr>
          <a:xfrm rot="0" flipH="1">
            <a:off x="6527165" y="3739515"/>
            <a:ext cx="394335" cy="1270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t 0"/>
          <p:cNvCxnSpPr/>
          <p:nvPr/>
        </p:nvCxnSpPr>
        <p:spPr>
          <a:xfrm rot="0" flipH="1">
            <a:off x="7223125" y="3733799"/>
            <a:ext cx="394335" cy="1270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t 0"/>
          <p:cNvCxnSpPr/>
          <p:nvPr/>
        </p:nvCxnSpPr>
        <p:spPr>
          <a:xfrm rot="0" flipV="1">
            <a:off x="6527800" y="3523615"/>
            <a:ext cx="1270" cy="224790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t 0"/>
          <p:cNvCxnSpPr/>
          <p:nvPr/>
        </p:nvCxnSpPr>
        <p:spPr>
          <a:xfrm rot="0" flipV="1">
            <a:off x="7606665" y="3522980"/>
            <a:ext cx="1270" cy="224790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t 0"/>
          <p:cNvCxnSpPr/>
          <p:nvPr/>
        </p:nvCxnSpPr>
        <p:spPr>
          <a:xfrm rot="0">
            <a:off x="1903094" y="4738370"/>
            <a:ext cx="1270" cy="294005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t 0"/>
          <p:cNvCxnSpPr/>
          <p:nvPr/>
        </p:nvCxnSpPr>
        <p:spPr>
          <a:xfrm rot="0" flipV="1">
            <a:off x="1903094" y="5023485"/>
            <a:ext cx="4800600" cy="8890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t 0"/>
          <p:cNvCxnSpPr/>
          <p:nvPr/>
        </p:nvCxnSpPr>
        <p:spPr>
          <a:xfrm rot="0" flipV="1">
            <a:off x="6702425" y="4733925"/>
            <a:ext cx="3175" cy="283210"/>
          </a:xfrm>
          <a:prstGeom prst="straightConnector1"/>
          <a:ln w="9525" cap="flat" cmpd="sng">
            <a:solidFill>
              <a:srgbClr val="4D81C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 0"/>
          <p:cNvSpPr>
            <a:spLocks/>
          </p:cNvSpPr>
          <p:nvPr/>
        </p:nvSpPr>
        <p:spPr>
          <a:xfrm rot="0">
            <a:off x="3397885" y="4900295"/>
            <a:ext cx="2312035" cy="19367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500">
                <a:latin typeface="Arial" charset="0"/>
                <a:ea typeface="Arial" charset="0"/>
              </a:rPr>
              <a:t>DB Replication</a:t>
            </a:r>
            <a:endParaRPr lang="ko-KR" altLang="en-US" sz="1500">
              <a:latin typeface="Arial" charset="0"/>
              <a:ea typeface="Arial" charset="0"/>
            </a:endParaRPr>
          </a:p>
        </p:txBody>
      </p:sp>
      <p:pic>
        <p:nvPicPr>
          <p:cNvPr id="109" name="Picture " descr="/temp/fImage118936874542.png"/>
          <p:cNvPicPr>
            <a:picLocks noChangeAspect="1"/>
          </p:cNvPicPr>
          <p:nvPr/>
        </p:nvPicPr>
        <p:blipFill rotWithShape="1"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06900" y="2588895"/>
            <a:ext cx="325120" cy="325120"/>
          </a:xfrm>
          <a:prstGeom prst="rect"/>
          <a:noFill/>
          <a:ln>
            <a:noFill/>
            <a:prstDash/>
          </a:ln>
        </p:spPr>
      </p:pic>
      <p:sp>
        <p:nvSpPr>
          <p:cNvPr id="110" name="Rect 0"/>
          <p:cNvSpPr>
            <a:spLocks/>
          </p:cNvSpPr>
          <p:nvPr/>
        </p:nvSpPr>
        <p:spPr>
          <a:xfrm rot="0">
            <a:off x="2912110" y="4675505"/>
            <a:ext cx="625475" cy="17145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000">
                <a:latin typeface="Arial" charset="0"/>
                <a:ea typeface="Arial" charset="0"/>
              </a:rPr>
              <a:t>CGW</a:t>
            </a:r>
            <a:endParaRPr lang="ko-KR" altLang="en-US" sz="1000">
              <a:latin typeface="Arial" charset="0"/>
              <a:ea typeface="Arial" charset="0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5410835" y="4709160"/>
            <a:ext cx="625475" cy="17145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000">
                <a:latin typeface="Arial" charset="0"/>
                <a:ea typeface="Arial" charset="0"/>
              </a:rPr>
              <a:t>CGW</a:t>
            </a:r>
            <a:endParaRPr lang="ko-KR" altLang="en-US" sz="1000">
              <a:latin typeface="Arial" charset="0"/>
              <a:ea typeface="Arial" charset="0"/>
            </a:endParaRPr>
          </a:p>
        </p:txBody>
      </p:sp>
      <p:sp>
        <p:nvSpPr>
          <p:cNvPr id="112" name="도형 62"/>
          <p:cNvSpPr>
            <a:spLocks/>
          </p:cNvSpPr>
          <p:nvPr/>
        </p:nvSpPr>
        <p:spPr>
          <a:xfrm rot="0">
            <a:off x="1497330" y="4100194"/>
            <a:ext cx="894715" cy="824865"/>
          </a:xfrm>
          <a:prstGeom prst="noSmoking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3" name="도형 70"/>
          <p:cNvSpPr>
            <a:spLocks/>
          </p:cNvSpPr>
          <p:nvPr/>
        </p:nvSpPr>
        <p:spPr>
          <a:xfrm rot="0">
            <a:off x="2331720" y="3768090"/>
            <a:ext cx="1709420" cy="252095"/>
          </a:xfrm>
          <a:prstGeom prst="rect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상태점검 실패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15" name="도형 76"/>
          <p:cNvSpPr>
            <a:spLocks/>
          </p:cNvSpPr>
          <p:nvPr/>
        </p:nvSpPr>
        <p:spPr>
          <a:xfrm rot="0">
            <a:off x="1487805" y="2482215"/>
            <a:ext cx="593725" cy="402590"/>
          </a:xfrm>
          <a:prstGeom prst="halfFrame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6" name="도형 77"/>
          <p:cNvSpPr>
            <a:spLocks/>
          </p:cNvSpPr>
          <p:nvPr/>
        </p:nvSpPr>
        <p:spPr>
          <a:xfrm rot="5400000">
            <a:off x="2260600" y="2351405"/>
            <a:ext cx="395605" cy="613410"/>
          </a:xfrm>
          <a:prstGeom prst="halfFrame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" name="도형 78"/>
          <p:cNvSpPr>
            <a:spLocks/>
          </p:cNvSpPr>
          <p:nvPr/>
        </p:nvSpPr>
        <p:spPr>
          <a:xfrm rot="0">
            <a:off x="1990090" y="1014730"/>
            <a:ext cx="2292350" cy="1045845"/>
          </a:xfrm>
          <a:prstGeom prst="halfFrame">
            <a:avLst>
              <a:gd name="adj1" fmla="val 12509"/>
              <a:gd name="adj2" fmla="val 13481"/>
            </a:avLst>
          </a:prstGeom>
          <a:solidFill>
            <a:srgbClr val="E800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8" name="도형 86"/>
          <p:cNvSpPr>
            <a:spLocks/>
          </p:cNvSpPr>
          <p:nvPr/>
        </p:nvSpPr>
        <p:spPr>
          <a:xfrm rot="5400000">
            <a:off x="5330190" y="535305"/>
            <a:ext cx="900430" cy="1849755"/>
          </a:xfrm>
          <a:prstGeom prst="halfFrame">
            <a:avLst>
              <a:gd name="adj1" fmla="val 16650"/>
              <a:gd name="adj2" fmla="val 13056"/>
            </a:avLst>
          </a:prstGeom>
          <a:solidFill>
            <a:srgbClr val="9C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9" name="도형 89"/>
          <p:cNvSpPr>
            <a:spLocks/>
          </p:cNvSpPr>
          <p:nvPr/>
        </p:nvSpPr>
        <p:spPr>
          <a:xfrm rot="5400000">
            <a:off x="6436995" y="2678430"/>
            <a:ext cx="453390" cy="241300"/>
          </a:xfrm>
          <a:prstGeom prst="rightArrow"/>
          <a:solidFill>
            <a:srgbClr val="9C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" name="도형 92"/>
          <p:cNvSpPr>
            <a:spLocks/>
          </p:cNvSpPr>
          <p:nvPr/>
        </p:nvSpPr>
        <p:spPr>
          <a:xfrm rot="0">
            <a:off x="2936240" y="2573655"/>
            <a:ext cx="1709420" cy="252095"/>
          </a:xfrm>
          <a:prstGeom prst="rect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상태점검 실패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21" name="도형 93"/>
          <p:cNvSpPr>
            <a:spLocks/>
          </p:cNvSpPr>
          <p:nvPr/>
        </p:nvSpPr>
        <p:spPr>
          <a:xfrm rot="0">
            <a:off x="2354580" y="1419225"/>
            <a:ext cx="1709420" cy="252095"/>
          </a:xfrm>
          <a:prstGeom prst="rect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Arial" charset="0"/>
                <a:ea typeface="Arial" charset="0"/>
              </a:rPr>
              <a:t>상태점검 실패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22" name="도형 94"/>
          <p:cNvSpPr>
            <a:spLocks/>
          </p:cNvSpPr>
          <p:nvPr/>
        </p:nvSpPr>
        <p:spPr>
          <a:xfrm rot="0">
            <a:off x="6572885" y="3467100"/>
            <a:ext cx="181610" cy="804545"/>
          </a:xfrm>
          <a:prstGeom prst="downArrow"/>
          <a:solidFill>
            <a:srgbClr val="9C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3" name="도형 109"/>
          <p:cNvSpPr>
            <a:spLocks/>
          </p:cNvSpPr>
          <p:nvPr/>
        </p:nvSpPr>
        <p:spPr>
          <a:xfrm rot="0">
            <a:off x="2482850" y="4341495"/>
            <a:ext cx="3940175" cy="43307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Master DB 장애 확인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4" name="도형 110"/>
          <p:cNvSpPr>
            <a:spLocks/>
          </p:cNvSpPr>
          <p:nvPr/>
        </p:nvSpPr>
        <p:spPr>
          <a:xfrm rot="0">
            <a:off x="2934970" y="2854325"/>
            <a:ext cx="1699260" cy="502920"/>
          </a:xfrm>
          <a:prstGeom prst="foldedCorner"/>
          <a:solidFill>
            <a:srgbClr val="FFE699"/>
          </a:solidFill>
          <a:ln w="25400" cap="flat" cmpd="sng">
            <a:solidFill>
              <a:srgbClr val="FFE69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>
                <a:solidFill>
                  <a:srgbClr val="808080"/>
                </a:solidFill>
                <a:latin typeface="Arial" charset="0"/>
                <a:ea typeface="Arial" charset="0"/>
              </a:rPr>
              <a:t>Web d</a:t>
            </a:r>
            <a:r>
              <a:rPr sz="1400">
                <a:solidFill>
                  <a:srgbClr val="808080"/>
                </a:solidFill>
                <a:latin typeface="Arial" charset="0"/>
                <a:ea typeface="Arial" charset="0"/>
              </a:rPr>
              <a:t>ae</a:t>
            </a:r>
            <a:r>
              <a:rPr sz="1400">
                <a:solidFill>
                  <a:srgbClr val="808080"/>
                </a:solidFill>
                <a:latin typeface="Arial" charset="0"/>
                <a:ea typeface="Arial" charset="0"/>
              </a:rPr>
              <a:t>mon </a:t>
            </a:r>
            <a:r>
              <a:rPr sz="1400">
                <a:solidFill>
                  <a:srgbClr val="808080"/>
                </a:solidFill>
                <a:latin typeface="Arial" charset="0"/>
                <a:ea typeface="Arial" charset="0"/>
              </a:rPr>
              <a:t>중지</a:t>
            </a:r>
            <a:endParaRPr lang="ko-KR" altLang="en-US" sz="1400">
              <a:solidFill>
                <a:srgbClr val="80808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6605" cy="2768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55600" y="378460"/>
            <a:ext cx="8354060" cy="5054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buFontTx/>
              <a:buNone/>
            </a:pPr>
            <a:r>
              <a:rPr sz="3400" i="0" b="0">
                <a:solidFill>
                  <a:srgbClr val="FFFFFF"/>
                </a:solidFill>
                <a:latin typeface="Arial" charset="0"/>
                <a:ea typeface="Arial" charset="0"/>
              </a:rPr>
              <a:t>Project Execution Results</a:t>
            </a:r>
            <a:endParaRPr lang="ko-KR" altLang="en-US" sz="3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196205" y="1127760"/>
            <a:ext cx="3638550" cy="714375"/>
          </a:xfrm>
          <a:prstGeom prst="rect"/>
          <a:solidFill>
            <a:srgbClr val="404040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Failure Occurred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Results</a:t>
            </a:r>
            <a:endParaRPr lang="ko-KR" altLang="en-US" sz="2000"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196205" y="1840864"/>
            <a:ext cx="3638550" cy="2661920"/>
          </a:xfrm>
          <a:prstGeom prst="rect"/>
          <a:solidFill>
            <a:srgbClr val="3B3838"/>
          </a:solidFill>
          <a:ln w="254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/>
              <a:t>서</a:t>
            </a:r>
            <a:r>
              <a:rPr/>
              <a:t>울 IDC-DB가 사라지면</a:t>
            </a:r>
            <a:endParaRPr lang="ko-KR" altLang="en-US"/>
          </a:p>
          <a:p>
            <a:pPr marL="0" indent="0" algn="l" hangingPunct="1">
              <a:buFontTx/>
              <a:buNone/>
            </a:pPr>
            <a:r>
              <a:rPr sz="1800">
                <a:solidFill>
                  <a:srgbClr val="FFFFFF"/>
                </a:solidFill>
                <a:latin typeface="Arial" charset="0"/>
                <a:ea typeface="Arial" charset="0"/>
              </a:rPr>
              <a:t>Global Accelator DNS 주소</a:t>
            </a:r>
            <a:r>
              <a:rPr/>
              <a:t>에 </a:t>
            </a:r>
            <a:endParaRPr lang="ko-KR" altLang="en-US"/>
          </a:p>
          <a:p>
            <a:pPr marL="0" indent="0" algn="l" hangingPunct="1">
              <a:buFontTx/>
              <a:buNone/>
            </a:pPr>
            <a:r>
              <a:rPr/>
              <a:t>접속 했을떄 싱가포르 웹서버와 </a:t>
            </a:r>
            <a:endParaRPr lang="ko-KR" altLang="en-US"/>
          </a:p>
          <a:p>
            <a:pPr marL="0" indent="0" algn="l" hangingPunct="1">
              <a:buFontTx/>
              <a:buNone/>
            </a:pPr>
            <a:r>
              <a:rPr/>
              <a:t>DB서버에 접속됩니다. </a:t>
            </a:r>
            <a:endParaRPr lang="ko-KR" altLang="en-US"/>
          </a:p>
        </p:txBody>
      </p:sp>
      <p:pic>
        <p:nvPicPr>
          <p:cNvPr id="15" name="그림 106" descr="/temp/fImage5230488061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4640" y="1121410"/>
            <a:ext cx="4791710" cy="1753235"/>
          </a:xfrm>
          <a:prstGeom prst="rect"/>
          <a:noFill/>
        </p:spPr>
      </p:pic>
      <p:pic>
        <p:nvPicPr>
          <p:cNvPr id="16" name="그림 107" descr="/temp/fImage58669881568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4325" y="2988945"/>
            <a:ext cx="4761865" cy="17551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3" descr="/temp/fImage1435693169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06115" y="2724785"/>
            <a:ext cx="2704465" cy="502285"/>
          </a:xfrm>
          <a:prstGeom prst="rect"/>
          <a:noFill/>
        </p:spPr>
      </p:pic>
      <p:pic>
        <p:nvPicPr>
          <p:cNvPr id="3" name="그림 114" descr="/temp/fImage601695977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547995" y="2663190"/>
            <a:ext cx="553085" cy="46291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88031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 rot="0">
            <a:off x="395605" y="987425"/>
            <a:ext cx="8353424" cy="3073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400">
              <a:solidFill>
                <a:schemeClr val="bg1">
                  <a:lumMod val="6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Text Box 94"/>
          <p:cNvSpPr txBox="1">
            <a:spLocks noGrp="1" noChangeArrowheads="1"/>
          </p:cNvSpPr>
          <p:nvPr/>
        </p:nvSpPr>
        <p:spPr bwMode="auto">
          <a:xfrm rot="0">
            <a:off x="3347085" y="4053840"/>
            <a:ext cx="469899" cy="228600"/>
          </a:xfrm>
          <a:prstGeom prst="rect"/>
          <a:noFill/>
          <a:ln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85725" indent="-857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 rot="0">
            <a:off x="395605" y="440055"/>
            <a:ext cx="8353424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Project Configuration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- Region information</a:t>
            </a:r>
            <a:endParaRPr lang="ko-KR" altLang="en-US" sz="28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0" name="표 36"/>
          <p:cNvGraphicFramePr>
            <a:graphicFrameLocks noGrp="1"/>
          </p:cNvGraphicFramePr>
          <p:nvPr/>
        </p:nvGraphicFramePr>
        <p:xfrm>
          <a:off x="155575" y="1732280"/>
          <a:ext cx="432054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870"/>
                <a:gridCol w="2256790"/>
                <a:gridCol w="1071880"/>
              </a:tblGrid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IP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Domain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Role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10.1.3.100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ebsrv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.awsseoul.internal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webserver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200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10.1.4.100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websrv2.awsseoul.internal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webserver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graphicFrame>
        <p:nvGraphicFramePr>
          <p:cNvPr id="22" name="표 42"/>
          <p:cNvGraphicFramePr>
            <a:graphicFrameLocks noGrp="1"/>
          </p:cNvGraphicFramePr>
          <p:nvPr/>
        </p:nvGraphicFramePr>
        <p:xfrm>
          <a:off x="4706620" y="3547110"/>
          <a:ext cx="4262755" cy="139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75"/>
                <a:gridCol w="2262505"/>
                <a:gridCol w="1006475"/>
              </a:tblGrid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IP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Domain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Role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</a:tr>
              <a:tr h="59753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10.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.100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db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srv.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idcsingapore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.internal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DB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server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(Slavae)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42545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10.4.1.200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dnssrv.idcsingapore.internal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DNS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server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</a:tbl>
          </a:graphicData>
        </a:graphic>
      </p:graphicFrame>
      <p:graphicFrame>
        <p:nvGraphicFramePr>
          <p:cNvPr id="23" name="표 44"/>
          <p:cNvGraphicFramePr>
            <a:graphicFrameLocks noGrp="1"/>
          </p:cNvGraphicFramePr>
          <p:nvPr/>
        </p:nvGraphicFramePr>
        <p:xfrm>
          <a:off x="180975" y="3546475"/>
          <a:ext cx="4262755" cy="1417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75"/>
                <a:gridCol w="2262505"/>
                <a:gridCol w="1006475"/>
              </a:tblGrid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IP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Domain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Role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</a:tr>
              <a:tr h="6115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10.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.100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db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srv.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idc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seoul.internal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DB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server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(Master)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43561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10.2.1.200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dnssrv.idcseoul.internal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DNS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server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</a:tbl>
          </a:graphicData>
        </a:graphic>
      </p:graphicFrame>
      <p:graphicFrame>
        <p:nvGraphicFramePr>
          <p:cNvPr id="24" name="표 46"/>
          <p:cNvGraphicFramePr>
            <a:graphicFrameLocks noGrp="1"/>
          </p:cNvGraphicFramePr>
          <p:nvPr/>
        </p:nvGraphicFramePr>
        <p:xfrm>
          <a:off x="4691380" y="1738630"/>
          <a:ext cx="4262755" cy="83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75"/>
                <a:gridCol w="2326640"/>
                <a:gridCol w="942340"/>
              </a:tblGrid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IP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Domain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Role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rgbClr val="44546A"/>
                    </a:solidFill>
                  </a:tcPr>
                </a:tc>
              </a:tr>
              <a:tr h="46291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10.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.100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websrv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idcsingapore</a:t>
                      </a:r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.internal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3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webserver</a:t>
                      </a:r>
                      <a:endParaRPr lang="ko-KR" altLang="en-US" sz="13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</a:tbl>
          </a:graphicData>
        </a:graphic>
      </p:graphicFrame>
      <p:sp>
        <p:nvSpPr>
          <p:cNvPr id="25" name="텍스트 상자 48"/>
          <p:cNvSpPr txBox="1">
            <a:spLocks/>
          </p:cNvSpPr>
          <p:nvPr/>
        </p:nvSpPr>
        <p:spPr>
          <a:xfrm rot="0">
            <a:off x="136525" y="1414145"/>
            <a:ext cx="2334895" cy="3073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1400">
                <a:solidFill>
                  <a:srgbClr val="D9D9D9"/>
                </a:solidFill>
                <a:latin typeface="Arial" charset="0"/>
                <a:cs typeface="Arial" charset="0"/>
              </a:rPr>
              <a:t>AWS Seoul Region</a:t>
            </a:r>
            <a:endParaRPr lang="ko-KR" altLang="en-US" sz="1400">
              <a:solidFill>
                <a:srgbClr val="D9D9D9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텍스트 상자 49"/>
          <p:cNvSpPr txBox="1">
            <a:spLocks/>
          </p:cNvSpPr>
          <p:nvPr/>
        </p:nvSpPr>
        <p:spPr>
          <a:xfrm rot="0">
            <a:off x="139700" y="3181985"/>
            <a:ext cx="2334895" cy="3073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1400">
                <a:solidFill>
                  <a:srgbClr val="D9D9D9"/>
                </a:solidFill>
                <a:latin typeface="Arial" charset="0"/>
                <a:cs typeface="Arial" charset="0"/>
              </a:rPr>
              <a:t>IDC </a:t>
            </a:r>
            <a:r>
              <a:rPr lang="en-US" altLang="ko-KR" sz="1400">
                <a:solidFill>
                  <a:srgbClr val="D9D9D9"/>
                </a:solidFill>
                <a:latin typeface="Arial" charset="0"/>
                <a:cs typeface="Arial" charset="0"/>
              </a:rPr>
              <a:t>Seoul On-Premise</a:t>
            </a:r>
            <a:r>
              <a:rPr lang="en-US" altLang="ko-KR" sz="1400">
                <a:solidFill>
                  <a:srgbClr val="BFBFBF"/>
                </a:solidFill>
                <a:latin typeface="Arial" charset="0"/>
                <a:cs typeface="Arial" charset="0"/>
              </a:rPr>
              <a:t> </a:t>
            </a:r>
            <a:endParaRPr lang="ko-KR" altLang="en-US" sz="1400">
              <a:solidFill>
                <a:srgbClr val="BFBFBF"/>
              </a:solidFill>
              <a:latin typeface="Arial" charset="0"/>
              <a:cs typeface="Arial" charset="0"/>
            </a:endParaRPr>
          </a:p>
        </p:txBody>
      </p:sp>
      <p:sp>
        <p:nvSpPr>
          <p:cNvPr id="27" name="텍스트 상자 50"/>
          <p:cNvSpPr txBox="1">
            <a:spLocks/>
          </p:cNvSpPr>
          <p:nvPr/>
        </p:nvSpPr>
        <p:spPr>
          <a:xfrm rot="0">
            <a:off x="4899660" y="1417320"/>
            <a:ext cx="2334895" cy="3073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1400">
                <a:solidFill>
                  <a:srgbClr val="D9D9D9"/>
                </a:solidFill>
                <a:latin typeface="Arial" charset="0"/>
                <a:cs typeface="Arial" charset="0"/>
              </a:rPr>
              <a:t>AWS Singapore Region</a:t>
            </a:r>
            <a:endParaRPr lang="ko-KR" altLang="en-US" sz="1400">
              <a:solidFill>
                <a:srgbClr val="D9D9D9"/>
              </a:solidFill>
              <a:latin typeface="Arial" charset="0"/>
              <a:cs typeface="Arial" charset="0"/>
            </a:endParaRPr>
          </a:p>
        </p:txBody>
      </p:sp>
      <p:sp>
        <p:nvSpPr>
          <p:cNvPr id="28" name="텍스트 상자 51"/>
          <p:cNvSpPr txBox="1">
            <a:spLocks/>
          </p:cNvSpPr>
          <p:nvPr/>
        </p:nvSpPr>
        <p:spPr>
          <a:xfrm rot="0">
            <a:off x="4893945" y="3184525"/>
            <a:ext cx="2334895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1400">
                <a:solidFill>
                  <a:srgbClr val="D9D9D9"/>
                </a:solidFill>
                <a:latin typeface="Arial" charset="0"/>
                <a:cs typeface="Arial" charset="0"/>
              </a:rPr>
              <a:t>IDC </a:t>
            </a:r>
            <a:r>
              <a:rPr lang="en-US" altLang="ko-KR" sz="1400">
                <a:solidFill>
                  <a:srgbClr val="D9D9D9"/>
                </a:solidFill>
                <a:latin typeface="Arial" charset="0"/>
                <a:cs typeface="Arial" charset="0"/>
              </a:rPr>
              <a:t>Singapore On-Premise</a:t>
            </a:r>
            <a:endParaRPr lang="ko-KR" altLang="en-US" sz="1400">
              <a:solidFill>
                <a:srgbClr val="D9D9D9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61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도형 191"/>
          <p:cNvSpPr>
            <a:spLocks/>
          </p:cNvSpPr>
          <p:nvPr/>
        </p:nvSpPr>
        <p:spPr>
          <a:xfrm rot="0">
            <a:off x="1116965" y="777875"/>
            <a:ext cx="6911340" cy="239395"/>
          </a:xfrm>
          <a:prstGeom prst="rect"/>
          <a:solidFill>
            <a:srgbClr val="AFABAB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0">
            <a:off x="1530350" y="213995"/>
            <a:ext cx="6024245" cy="5670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Architecture Schematic Diagram</a:t>
            </a:r>
            <a:endParaRPr lang="ko-KR" altLang="en-US" sz="32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텍스트 상자 63"/>
          <p:cNvSpPr txBox="1">
            <a:spLocks noChangeAspect="1"/>
          </p:cNvSpPr>
          <p:nvPr/>
        </p:nvSpPr>
        <p:spPr>
          <a:xfrm rot="0">
            <a:off x="160655" y="1029970"/>
            <a:ext cx="3760470" cy="2858770"/>
          </a:xfrm>
          <a:prstGeom prst="rect"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FFFFFF"/>
                </a:solidFill>
                <a:latin typeface="Calibri" charset="0"/>
                <a:ea typeface="Calibri" charset="0"/>
              </a:rPr>
              <a:t>           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AWS Seoul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 Region awsseoul.interanl</a:t>
            </a:r>
            <a:endParaRPr lang="ko-KR" altLang="en-US" sz="1200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pic>
        <p:nvPicPr>
          <p:cNvPr id="13" name="그림 64" descr="/temp/fImage6365208975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290" y="1030605"/>
            <a:ext cx="298450" cy="298450"/>
          </a:xfrm>
          <a:prstGeom prst="rect"/>
          <a:noFill/>
          <a:ln>
            <a:noFill/>
            <a:prstDash/>
          </a:ln>
        </p:spPr>
      </p:pic>
      <p:sp>
        <p:nvSpPr>
          <p:cNvPr id="14" name="텍스트 상자 65"/>
          <p:cNvSpPr txBox="1">
            <a:spLocks noChangeAspect="1"/>
          </p:cNvSpPr>
          <p:nvPr/>
        </p:nvSpPr>
        <p:spPr>
          <a:xfrm rot="0">
            <a:off x="289560" y="1369695"/>
            <a:ext cx="3502660" cy="2416175"/>
          </a:xfrm>
          <a:prstGeom prst="rect"/>
          <a:ln w="12700" cap="flat" cmpd="sng">
            <a:solidFill>
              <a:srgbClr val="A166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A166FF"/>
                </a:solidFill>
                <a:latin typeface="Arial" charset="0"/>
                <a:ea typeface="Arial" charset="0"/>
              </a:rPr>
              <a:t>         Seoul - VPC 10.1.0.0/16</a:t>
            </a:r>
            <a:endParaRPr lang="ko-KR" altLang="en-US" sz="1000">
              <a:solidFill>
                <a:srgbClr val="A166FF"/>
              </a:solidFill>
              <a:latin typeface="Arial" charset="0"/>
              <a:ea typeface="Arial" charset="0"/>
            </a:endParaRPr>
          </a:p>
        </p:txBody>
      </p:sp>
      <p:pic>
        <p:nvPicPr>
          <p:cNvPr id="15" name="그림 66" descr="/temp/fImage648321223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1940" y="1407160"/>
            <a:ext cx="257810" cy="258445"/>
          </a:xfrm>
          <a:prstGeom prst="rect"/>
          <a:noFill/>
          <a:ln>
            <a:noFill/>
            <a:prstDash/>
          </a:ln>
        </p:spPr>
      </p:pic>
      <p:sp>
        <p:nvSpPr>
          <p:cNvPr id="16" name="텍스트 상자 69"/>
          <p:cNvSpPr txBox="1">
            <a:spLocks noChangeAspect="1"/>
          </p:cNvSpPr>
          <p:nvPr/>
        </p:nvSpPr>
        <p:spPr>
          <a:xfrm rot="0">
            <a:off x="321945" y="1682750"/>
            <a:ext cx="1618615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ap-northeast-2a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17" name="텍스트 상자 70"/>
          <p:cNvSpPr txBox="1">
            <a:spLocks noChangeAspect="1"/>
          </p:cNvSpPr>
          <p:nvPr/>
        </p:nvSpPr>
        <p:spPr>
          <a:xfrm rot="0">
            <a:off x="2172335" y="1689735"/>
            <a:ext cx="1581150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ap-northeast-2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c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18" name="텍스트 상자 121"/>
          <p:cNvSpPr txBox="1">
            <a:spLocks noChangeAspect="1"/>
          </p:cNvSpPr>
          <p:nvPr/>
        </p:nvSpPr>
        <p:spPr>
          <a:xfrm rot="0">
            <a:off x="459105" y="1939925"/>
            <a:ext cx="1384935" cy="692785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Public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10.1.1.0/24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         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pic>
        <p:nvPicPr>
          <p:cNvPr id="19" name="그림 125" descr="/temp/fImage3138227650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9105" y="1939925"/>
            <a:ext cx="224155" cy="201930"/>
          </a:xfrm>
          <a:prstGeom prst="rect"/>
          <a:noFill/>
          <a:ln>
            <a:noFill/>
            <a:prstDash/>
          </a:ln>
        </p:spPr>
      </p:pic>
      <p:sp>
        <p:nvSpPr>
          <p:cNvPr id="20" name="텍스트 상자 127"/>
          <p:cNvSpPr txBox="1">
            <a:spLocks noChangeAspect="1"/>
          </p:cNvSpPr>
          <p:nvPr/>
        </p:nvSpPr>
        <p:spPr>
          <a:xfrm rot="0">
            <a:off x="2325370" y="1939289"/>
            <a:ext cx="1384935" cy="692785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Public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10.1.2.0/24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텍스트 상자 130"/>
          <p:cNvSpPr txBox="1">
            <a:spLocks noChangeAspect="1"/>
          </p:cNvSpPr>
          <p:nvPr/>
        </p:nvSpPr>
        <p:spPr>
          <a:xfrm rot="0">
            <a:off x="460375" y="2856230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10.1.3.0/24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24" name="그림 140" descr="/temp/fImage3436234885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0375" y="2856230"/>
            <a:ext cx="214630" cy="207010"/>
          </a:xfrm>
          <a:prstGeom prst="rect"/>
          <a:noFill/>
          <a:ln>
            <a:noFill/>
            <a:prstDash/>
          </a:ln>
        </p:spPr>
      </p:pic>
      <p:sp>
        <p:nvSpPr>
          <p:cNvPr id="25" name="텍스트 상자 142"/>
          <p:cNvSpPr txBox="1">
            <a:spLocks noChangeAspect="1"/>
          </p:cNvSpPr>
          <p:nvPr/>
        </p:nvSpPr>
        <p:spPr>
          <a:xfrm rot="0">
            <a:off x="2309495" y="2865120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10.1.3.0/24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26" name="그림 144" descr="/temp/fImage3436237584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09495" y="2864485"/>
            <a:ext cx="213995" cy="207010"/>
          </a:xfrm>
          <a:prstGeom prst="rect"/>
          <a:noFill/>
          <a:ln>
            <a:noFill/>
            <a:prstDash/>
          </a:ln>
        </p:spPr>
      </p:pic>
      <p:sp>
        <p:nvSpPr>
          <p:cNvPr id="28" name="텍스트 상자 146"/>
          <p:cNvSpPr txBox="1">
            <a:spLocks noChangeAspect="1"/>
          </p:cNvSpPr>
          <p:nvPr/>
        </p:nvSpPr>
        <p:spPr>
          <a:xfrm rot="0">
            <a:off x="161925" y="4062730"/>
            <a:ext cx="3764915" cy="817880"/>
          </a:xfrm>
          <a:prstGeom prst="rect"/>
          <a:ln w="12700" cap="flat" cmpd="sng">
            <a:solidFill>
              <a:srgbClr val="8FA7C4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        </a:t>
            </a:r>
            <a:r>
              <a:rPr sz="1000">
                <a:solidFill>
                  <a:srgbClr val="8FA7C4"/>
                </a:solidFill>
                <a:latin typeface="Arial" charset="0"/>
                <a:ea typeface="Arial" charset="0"/>
              </a:rPr>
              <a:t>Seoul</a:t>
            </a:r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On-Premise idcseoul.interna 10.2.0.0/16</a:t>
            </a:r>
            <a:endParaRPr lang="ko-KR" altLang="en-US" sz="1000">
              <a:solidFill>
                <a:srgbClr val="8FA7C4"/>
              </a:solidFill>
              <a:latin typeface="Arial" charset="0"/>
              <a:ea typeface="Arial" charset="0"/>
            </a:endParaRPr>
          </a:p>
        </p:txBody>
      </p:sp>
      <p:pic>
        <p:nvPicPr>
          <p:cNvPr id="29" name="그림 147" descr="/temp/fImage1550242770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510" y="4054475"/>
            <a:ext cx="286385" cy="286385"/>
          </a:xfrm>
          <a:prstGeom prst="rect"/>
          <a:noFill/>
          <a:ln>
            <a:noFill/>
            <a:prstDash/>
          </a:ln>
        </p:spPr>
      </p:pic>
      <p:pic>
        <p:nvPicPr>
          <p:cNvPr id="30" name="그림 149" descr="/temp/fImage725932448019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88490" y="3515360"/>
            <a:ext cx="310515" cy="301625"/>
          </a:xfrm>
          <a:prstGeom prst="rect"/>
          <a:noFill/>
          <a:ln>
            <a:noFill/>
            <a:prstDash/>
          </a:ln>
        </p:spPr>
      </p:pic>
      <p:pic>
        <p:nvPicPr>
          <p:cNvPr id="31" name="그림 151" descr="/temp/fImage30502463886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8000" y="2134235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32" name="그림 153" descr="/temp/fImage30502484896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04110" y="2134235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33" name="그림 155" descr="/temp/fImage3138249611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24100" y="1932940"/>
            <a:ext cx="224155" cy="201930"/>
          </a:xfrm>
          <a:prstGeom prst="rect"/>
          <a:noFill/>
          <a:ln>
            <a:noFill/>
            <a:prstDash/>
          </a:ln>
        </p:spPr>
      </p:pic>
      <p:pic>
        <p:nvPicPr>
          <p:cNvPr id="34" name="그림 156" descr="/temp/fImage30502504270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89505" y="3079115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35" name="그림 157" descr="/temp/fImage30502519058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744" y="3077845"/>
            <a:ext cx="458470" cy="458470"/>
          </a:xfrm>
          <a:prstGeom prst="rect"/>
          <a:noFill/>
          <a:ln>
            <a:noFill/>
            <a:prstDash/>
          </a:ln>
        </p:spPr>
      </p:pic>
      <p:sp>
        <p:nvSpPr>
          <p:cNvPr id="36" name="도형 158"/>
          <p:cNvSpPr>
            <a:spLocks/>
          </p:cNvSpPr>
          <p:nvPr/>
        </p:nvSpPr>
        <p:spPr>
          <a:xfrm rot="0">
            <a:off x="952500" y="2269490"/>
            <a:ext cx="857250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NAT-EC2-1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161"/>
          <p:cNvSpPr>
            <a:spLocks/>
          </p:cNvSpPr>
          <p:nvPr/>
        </p:nvSpPr>
        <p:spPr>
          <a:xfrm rot="0">
            <a:off x="2857500" y="2270125"/>
            <a:ext cx="857250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NAT-EC2-2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163"/>
          <p:cNvSpPr>
            <a:spLocks/>
          </p:cNvSpPr>
          <p:nvPr/>
        </p:nvSpPr>
        <p:spPr>
          <a:xfrm rot="0">
            <a:off x="850265" y="3190240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Web1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1.3.100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164"/>
          <p:cNvSpPr>
            <a:spLocks/>
          </p:cNvSpPr>
          <p:nvPr/>
        </p:nvSpPr>
        <p:spPr>
          <a:xfrm rot="0">
            <a:off x="2762885" y="3198495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1.4.100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165"/>
          <p:cNvSpPr txBox="1">
            <a:spLocks noChangeAspect="1"/>
          </p:cNvSpPr>
          <p:nvPr/>
        </p:nvSpPr>
        <p:spPr>
          <a:xfrm rot="0">
            <a:off x="5208270" y="1033145"/>
            <a:ext cx="3760470" cy="2858770"/>
          </a:xfrm>
          <a:prstGeom prst="rect"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FFFFFF"/>
                </a:solidFill>
                <a:latin typeface="Calibri" charset="0"/>
                <a:ea typeface="Calibri" charset="0"/>
              </a:rPr>
              <a:t>           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AWS S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ingapore Region awssingapore.interanl</a:t>
            </a:r>
            <a:endParaRPr lang="ko-KR" altLang="en-US" sz="1200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pic>
        <p:nvPicPr>
          <p:cNvPr id="41" name="그림 166" descr="/temp/fImage63652584655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93665" y="1026160"/>
            <a:ext cx="298450" cy="298450"/>
          </a:xfrm>
          <a:prstGeom prst="rect"/>
          <a:noFill/>
          <a:ln>
            <a:noFill/>
            <a:prstDash/>
          </a:ln>
        </p:spPr>
      </p:pic>
      <p:sp>
        <p:nvSpPr>
          <p:cNvPr id="42" name="텍스트 상자 167"/>
          <p:cNvSpPr txBox="1">
            <a:spLocks noChangeAspect="1"/>
          </p:cNvSpPr>
          <p:nvPr/>
        </p:nvSpPr>
        <p:spPr>
          <a:xfrm rot="0">
            <a:off x="5314315" y="1365250"/>
            <a:ext cx="3502660" cy="2416175"/>
          </a:xfrm>
          <a:prstGeom prst="rect"/>
          <a:ln w="12700" cap="flat" cmpd="sng">
            <a:solidFill>
              <a:srgbClr val="A166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A166FF"/>
                </a:solidFill>
                <a:latin typeface="Arial" charset="0"/>
                <a:ea typeface="Arial" charset="0"/>
              </a:rPr>
              <a:t>         Seoul - VPC 10.3.0.0/16</a:t>
            </a:r>
            <a:endParaRPr lang="ko-KR" altLang="en-US" sz="1000">
              <a:solidFill>
                <a:srgbClr val="A166FF"/>
              </a:solidFill>
              <a:latin typeface="Arial" charset="0"/>
              <a:ea typeface="Arial" charset="0"/>
            </a:endParaRPr>
          </a:p>
        </p:txBody>
      </p:sp>
      <p:pic>
        <p:nvPicPr>
          <p:cNvPr id="43" name="그림 168" descr="/temp/fImage6483260715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14315" y="1402715"/>
            <a:ext cx="257810" cy="258445"/>
          </a:xfrm>
          <a:prstGeom prst="rect"/>
          <a:noFill/>
          <a:ln>
            <a:noFill/>
            <a:prstDash/>
          </a:ln>
        </p:spPr>
      </p:pic>
      <p:sp>
        <p:nvSpPr>
          <p:cNvPr id="44" name="텍스트 상자 169"/>
          <p:cNvSpPr txBox="1">
            <a:spLocks noChangeAspect="1"/>
          </p:cNvSpPr>
          <p:nvPr/>
        </p:nvSpPr>
        <p:spPr>
          <a:xfrm rot="0">
            <a:off x="5354320" y="1678305"/>
            <a:ext cx="1618615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south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ast-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a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45" name="텍스트 상자 170"/>
          <p:cNvSpPr txBox="1">
            <a:spLocks noChangeAspect="1"/>
          </p:cNvSpPr>
          <p:nvPr/>
        </p:nvSpPr>
        <p:spPr>
          <a:xfrm rot="0">
            <a:off x="7204710" y="1685290"/>
            <a:ext cx="1581150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sou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theast-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1c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46" name="텍스트 상자 171"/>
          <p:cNvSpPr txBox="1">
            <a:spLocks noChangeAspect="1"/>
          </p:cNvSpPr>
          <p:nvPr/>
        </p:nvSpPr>
        <p:spPr>
          <a:xfrm rot="0">
            <a:off x="5491480" y="1935480"/>
            <a:ext cx="1384935" cy="692785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Public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10.3.1.0/24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         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pic>
        <p:nvPicPr>
          <p:cNvPr id="47" name="그림 172" descr="/temp/fImage31382644198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91480" y="1935480"/>
            <a:ext cx="224155" cy="201930"/>
          </a:xfrm>
          <a:prstGeom prst="rect"/>
          <a:noFill/>
          <a:ln>
            <a:noFill/>
            <a:prstDash/>
          </a:ln>
        </p:spPr>
      </p:pic>
      <p:sp>
        <p:nvSpPr>
          <p:cNvPr id="49" name="텍스트 상자 174"/>
          <p:cNvSpPr txBox="1">
            <a:spLocks noChangeAspect="1"/>
          </p:cNvSpPr>
          <p:nvPr/>
        </p:nvSpPr>
        <p:spPr>
          <a:xfrm rot="0">
            <a:off x="5492750" y="2851785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10.1.3.0/24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50" name="그림 175" descr="/temp/fImage34362674774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92750" y="2851785"/>
            <a:ext cx="214630" cy="207010"/>
          </a:xfrm>
          <a:prstGeom prst="rect"/>
          <a:noFill/>
          <a:ln>
            <a:noFill/>
            <a:prstDash/>
          </a:ln>
        </p:spPr>
      </p:pic>
      <p:sp>
        <p:nvSpPr>
          <p:cNvPr id="51" name="텍스트 상자 176"/>
          <p:cNvSpPr txBox="1">
            <a:spLocks noChangeAspect="1"/>
          </p:cNvSpPr>
          <p:nvPr/>
        </p:nvSpPr>
        <p:spPr>
          <a:xfrm rot="0">
            <a:off x="7341870" y="2860675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10.3.4.0/24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52" name="그림 177" descr="/temp/fImage34362694050.pn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41870" y="2860040"/>
            <a:ext cx="213995" cy="207010"/>
          </a:xfrm>
          <a:prstGeom prst="rect"/>
          <a:noFill/>
          <a:ln>
            <a:noFill/>
            <a:prstDash/>
          </a:ln>
        </p:spPr>
      </p:pic>
      <p:pic>
        <p:nvPicPr>
          <p:cNvPr id="53" name="그림 178" descr="/temp/fImage725932707180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20865" y="3510915"/>
            <a:ext cx="310515" cy="301625"/>
          </a:xfrm>
          <a:prstGeom prst="rect"/>
          <a:noFill/>
          <a:ln>
            <a:noFill/>
            <a:prstDash/>
          </a:ln>
        </p:spPr>
      </p:pic>
      <p:pic>
        <p:nvPicPr>
          <p:cNvPr id="54" name="그림 179" descr="/temp/fImage30502712604.png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40375" y="2129790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58" name="그림 183" descr="/temp/fImage3050275924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32120" y="3073400"/>
            <a:ext cx="458470" cy="458470"/>
          </a:xfrm>
          <a:prstGeom prst="rect"/>
          <a:noFill/>
          <a:ln>
            <a:noFill/>
            <a:prstDash/>
          </a:ln>
        </p:spPr>
      </p:pic>
      <p:sp>
        <p:nvSpPr>
          <p:cNvPr id="59" name="도형 184"/>
          <p:cNvSpPr>
            <a:spLocks/>
          </p:cNvSpPr>
          <p:nvPr/>
        </p:nvSpPr>
        <p:spPr>
          <a:xfrm rot="0">
            <a:off x="5984875" y="2265045"/>
            <a:ext cx="857250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NAT-EC2-1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도형 186"/>
          <p:cNvSpPr>
            <a:spLocks/>
          </p:cNvSpPr>
          <p:nvPr/>
        </p:nvSpPr>
        <p:spPr>
          <a:xfrm rot="0">
            <a:off x="5882640" y="3193415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Webserver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3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3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도형 187"/>
          <p:cNvSpPr>
            <a:spLocks/>
          </p:cNvSpPr>
          <p:nvPr/>
        </p:nvSpPr>
        <p:spPr>
          <a:xfrm rot="0">
            <a:off x="7795260" y="3194050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3" name="그림 190" descr="/temp/fImage703062834580.png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06570" y="777875"/>
            <a:ext cx="532130" cy="532130"/>
          </a:xfrm>
          <a:prstGeom prst="rect"/>
          <a:noFill/>
          <a:ln w="12700" cap="flat" cmpd="sng">
            <a:noFill/>
            <a:prstDash/>
            <a:miter lim="800000"/>
          </a:ln>
        </p:spPr>
      </p:pic>
      <p:pic>
        <p:nvPicPr>
          <p:cNvPr id="65" name="그림 197" descr="/temp/fImage20642861673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280" y="4283710"/>
            <a:ext cx="393065" cy="393065"/>
          </a:xfrm>
          <a:prstGeom prst="rect"/>
          <a:noFill/>
          <a:ln>
            <a:noFill/>
            <a:prstDash/>
          </a:ln>
        </p:spPr>
      </p:pic>
      <p:sp>
        <p:nvSpPr>
          <p:cNvPr id="66" name="도형 200"/>
          <p:cNvSpPr>
            <a:spLocks/>
          </p:cNvSpPr>
          <p:nvPr/>
        </p:nvSpPr>
        <p:spPr>
          <a:xfrm rot="0">
            <a:off x="768985" y="429133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DNSserver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bind9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10.2.1.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2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67" name="그림 204" descr="/temp/fImage4696291324.png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37360" y="4291330"/>
            <a:ext cx="393700" cy="393700"/>
          </a:xfrm>
          <a:prstGeom prst="rect"/>
          <a:noFill/>
          <a:ln>
            <a:noFill/>
            <a:prstDash/>
          </a:ln>
        </p:spPr>
      </p:pic>
      <p:sp>
        <p:nvSpPr>
          <p:cNvPr id="68" name="도형 205"/>
          <p:cNvSpPr>
            <a:spLocks/>
          </p:cNvSpPr>
          <p:nvPr/>
        </p:nvSpPr>
        <p:spPr>
          <a:xfrm rot="0">
            <a:off x="2044065" y="429387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DB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Master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10.2.1.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69" name="그림 207" descr="/temp/fImage93472943405.png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19425" y="4291330"/>
            <a:ext cx="401955" cy="378460"/>
          </a:xfrm>
          <a:prstGeom prst="rect"/>
          <a:noFill/>
          <a:ln>
            <a:noFill/>
            <a:prstDash/>
          </a:ln>
        </p:spPr>
      </p:pic>
      <p:sp>
        <p:nvSpPr>
          <p:cNvPr id="70" name="텍스트 상자 209"/>
          <p:cNvSpPr txBox="1">
            <a:spLocks noChangeAspect="1"/>
          </p:cNvSpPr>
          <p:nvPr/>
        </p:nvSpPr>
        <p:spPr>
          <a:xfrm rot="0">
            <a:off x="5191125" y="4043044"/>
            <a:ext cx="3761740" cy="817880"/>
          </a:xfrm>
          <a:prstGeom prst="rect"/>
          <a:ln w="12700" cap="flat" cmpd="sng">
            <a:solidFill>
              <a:srgbClr val="8FA7C4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        </a:t>
            </a:r>
            <a:r>
              <a:rPr sz="1000">
                <a:solidFill>
                  <a:srgbClr val="8FA7C4"/>
                </a:solidFill>
                <a:latin typeface="Arial" charset="0"/>
                <a:ea typeface="Arial" charset="0"/>
              </a:rPr>
              <a:t>Singapore</a:t>
            </a:r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On-Premise idcsingapore.interna 10.4.0.0/16</a:t>
            </a:r>
            <a:endParaRPr lang="ko-KR" altLang="en-US" sz="1000">
              <a:solidFill>
                <a:srgbClr val="8FA7C4"/>
              </a:solidFill>
              <a:latin typeface="Arial" charset="0"/>
              <a:ea typeface="Arial" charset="0"/>
            </a:endParaRPr>
          </a:p>
        </p:txBody>
      </p:sp>
      <p:pic>
        <p:nvPicPr>
          <p:cNvPr id="71" name="그림 210" descr="/temp/fImage15502968029.png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91125" y="4042410"/>
            <a:ext cx="286385" cy="286385"/>
          </a:xfrm>
          <a:prstGeom prst="rect"/>
          <a:noFill/>
          <a:ln>
            <a:noFill/>
            <a:prstDash/>
          </a:ln>
        </p:spPr>
      </p:pic>
      <p:pic>
        <p:nvPicPr>
          <p:cNvPr id="72" name="그림 211" descr="/temp/fImage20642977045.png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28584" y="4340860"/>
            <a:ext cx="393065" cy="393065"/>
          </a:xfrm>
          <a:prstGeom prst="rect"/>
          <a:noFill/>
          <a:ln>
            <a:noFill/>
            <a:prstDash/>
          </a:ln>
        </p:spPr>
      </p:pic>
      <p:sp>
        <p:nvSpPr>
          <p:cNvPr id="73" name="도형 212"/>
          <p:cNvSpPr>
            <a:spLocks/>
          </p:cNvSpPr>
          <p:nvPr/>
        </p:nvSpPr>
        <p:spPr>
          <a:xfrm rot="0">
            <a:off x="8020050" y="434086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DNSserver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bind9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4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2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74" name="그림 213" descr="/temp/fImage46962991600.png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92875" y="4340860"/>
            <a:ext cx="393700" cy="393700"/>
          </a:xfrm>
          <a:prstGeom prst="rect"/>
          <a:noFill/>
          <a:ln>
            <a:noFill/>
            <a:prstDash/>
          </a:ln>
        </p:spPr>
      </p:pic>
      <p:sp>
        <p:nvSpPr>
          <p:cNvPr id="75" name="도형 214"/>
          <p:cNvSpPr>
            <a:spLocks/>
          </p:cNvSpPr>
          <p:nvPr/>
        </p:nvSpPr>
        <p:spPr>
          <a:xfrm rot="0">
            <a:off x="6837045" y="434340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DB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Slave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4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76" name="그림 215" descr="/temp/fImage93473018821.png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25135" y="4340860"/>
            <a:ext cx="401955" cy="378460"/>
          </a:xfrm>
          <a:prstGeom prst="rect"/>
          <a:noFill/>
          <a:ln>
            <a:noFill/>
            <a:prstDash/>
          </a:ln>
        </p:spPr>
      </p:pic>
      <p:pic>
        <p:nvPicPr>
          <p:cNvPr id="77" name="그림 216" descr="/temp/fImage982830332.png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49120" y="2049145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78" name="그림 220" descr="/temp/fImage685483072160.png"/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06520" y="2581275"/>
            <a:ext cx="346710" cy="346710"/>
          </a:xfrm>
          <a:prstGeom prst="rect"/>
          <a:noFill/>
          <a:ln>
            <a:noFill/>
            <a:prstDash/>
          </a:ln>
        </p:spPr>
      </p:pic>
      <p:pic>
        <p:nvPicPr>
          <p:cNvPr id="79" name="그림 222" descr="/temp/fImage685483083882.png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77435" y="2576830"/>
            <a:ext cx="346710" cy="346710"/>
          </a:xfrm>
          <a:prstGeom prst="rect"/>
          <a:noFill/>
          <a:ln>
            <a:noFill/>
            <a:prstDash/>
          </a:ln>
        </p:spPr>
      </p:pic>
      <p:pic>
        <p:nvPicPr>
          <p:cNvPr id="80" name="그림 223" descr="/temp/fImage33913102455.png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7165" y="492760"/>
            <a:ext cx="470534" cy="470534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81" name="그림 224" descr="/temp/fImage33913123890.png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05190" y="485140"/>
            <a:ext cx="470534" cy="470534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cxnSp>
        <p:nvCxnSpPr>
          <p:cNvPr id="82" name="도형 233"/>
          <p:cNvCxnSpPr/>
          <p:nvPr/>
        </p:nvCxnSpPr>
        <p:spPr>
          <a:xfrm rot="0" flipV="1">
            <a:off x="4260215" y="2749550"/>
            <a:ext cx="625475" cy="5080"/>
          </a:xfrm>
          <a:prstGeom prst="line"/>
          <a:ln w="9525" cap="flat" cmpd="sng">
            <a:solidFill>
              <a:srgbClr val="4D81C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도형 237"/>
          <p:cNvCxnSpPr/>
          <p:nvPr/>
        </p:nvCxnSpPr>
        <p:spPr>
          <a:xfrm rot="0">
            <a:off x="654685" y="886460"/>
            <a:ext cx="3667760" cy="1587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도형 239"/>
          <p:cNvCxnSpPr/>
          <p:nvPr/>
        </p:nvCxnSpPr>
        <p:spPr>
          <a:xfrm rot="0" flipH="1">
            <a:off x="4838065" y="886460"/>
            <a:ext cx="3622040" cy="1587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도형 240"/>
          <p:cNvSpPr>
            <a:spLocks/>
          </p:cNvSpPr>
          <p:nvPr/>
        </p:nvSpPr>
        <p:spPr>
          <a:xfrm rot="0">
            <a:off x="1240155" y="778510"/>
            <a:ext cx="2050415" cy="19304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500">
                <a:latin typeface="Arial" charset="0"/>
                <a:ea typeface="Arial" charset="0"/>
              </a:rPr>
              <a:t>Seoul </a:t>
            </a:r>
            <a:r>
              <a:rPr sz="1500">
                <a:latin typeface="Arial" charset="0"/>
                <a:ea typeface="Arial" charset="0"/>
              </a:rPr>
              <a:t>WebTraffic</a:t>
            </a:r>
            <a:endParaRPr lang="ko-KR" altLang="en-US" sz="1500">
              <a:latin typeface="Arial" charset="0"/>
              <a:ea typeface="Arial" charset="0"/>
            </a:endParaRPr>
          </a:p>
        </p:txBody>
      </p:sp>
      <p:sp>
        <p:nvSpPr>
          <p:cNvPr id="86" name="도형 244"/>
          <p:cNvSpPr>
            <a:spLocks/>
          </p:cNvSpPr>
          <p:nvPr/>
        </p:nvSpPr>
        <p:spPr>
          <a:xfrm rot="0">
            <a:off x="5764530" y="781050"/>
            <a:ext cx="2125345" cy="19304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500">
                <a:latin typeface="Arial" charset="0"/>
                <a:ea typeface="Arial" charset="0"/>
              </a:rPr>
              <a:t>Singapore</a:t>
            </a:r>
            <a:r>
              <a:rPr sz="1500">
                <a:latin typeface="Arial" charset="0"/>
                <a:ea typeface="Arial" charset="0"/>
              </a:rPr>
              <a:t>WebTraffic</a:t>
            </a:r>
            <a:endParaRPr lang="ko-KR" altLang="en-US" sz="1500">
              <a:latin typeface="Arial" charset="0"/>
              <a:ea typeface="Arial" charset="0"/>
            </a:endParaRPr>
          </a:p>
        </p:txBody>
      </p:sp>
      <p:cxnSp>
        <p:nvCxnSpPr>
          <p:cNvPr id="87" name="도형 245"/>
          <p:cNvCxnSpPr/>
          <p:nvPr/>
        </p:nvCxnSpPr>
        <p:spPr>
          <a:xfrm rot="0" flipH="1">
            <a:off x="3905885" y="1170940"/>
            <a:ext cx="393700" cy="63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도형 246"/>
          <p:cNvCxnSpPr>
            <a:endCxn id="41" idx="1"/>
          </p:cNvCxnSpPr>
          <p:nvPr/>
        </p:nvCxnSpPr>
        <p:spPr>
          <a:xfrm rot="0" flipV="1">
            <a:off x="4799330" y="1174750"/>
            <a:ext cx="394970" cy="508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림 247" descr="/temp/fImage45413281976.png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7810" y="570230"/>
            <a:ext cx="320675" cy="208280"/>
          </a:xfrm>
          <a:prstGeom prst="rect"/>
          <a:noFill/>
          <a:ln>
            <a:noFill/>
            <a:prstDash/>
          </a:ln>
        </p:spPr>
      </p:pic>
      <p:pic>
        <p:nvPicPr>
          <p:cNvPr id="90" name="그림 250" descr="/temp/fImage15753317471.png"/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3135" y="563245"/>
            <a:ext cx="341630" cy="200660"/>
          </a:xfrm>
          <a:prstGeom prst="rect"/>
          <a:noFill/>
          <a:ln>
            <a:noFill/>
            <a:prstDash/>
          </a:ln>
        </p:spPr>
      </p:pic>
      <p:cxnSp>
        <p:nvCxnSpPr>
          <p:cNvPr id="91" name="도형 251"/>
          <p:cNvCxnSpPr/>
          <p:nvPr/>
        </p:nvCxnSpPr>
        <p:spPr>
          <a:xfrm rot="0" flipH="1">
            <a:off x="4083050" y="2927350"/>
            <a:ext cx="4445" cy="154178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도형 252"/>
          <p:cNvCxnSpPr>
            <a:stCxn id="79" idx="2"/>
          </p:cNvCxnSpPr>
          <p:nvPr/>
        </p:nvCxnSpPr>
        <p:spPr>
          <a:xfrm rot="0" flipH="1">
            <a:off x="5046345" y="2922905"/>
            <a:ext cx="4445" cy="160782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도형 253"/>
          <p:cNvCxnSpPr>
            <a:endCxn id="69" idx="3"/>
          </p:cNvCxnSpPr>
          <p:nvPr/>
        </p:nvCxnSpPr>
        <p:spPr>
          <a:xfrm rot="0" flipH="1">
            <a:off x="3420745" y="4476115"/>
            <a:ext cx="678180" cy="444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257" descr="/temp/fImage67463391122.png"/>
          <p:cNvPicPr>
            <a:picLocks noChangeAspect="1"/>
          </p:cNvPicPr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21125" y="3729355"/>
            <a:ext cx="324485" cy="327025"/>
          </a:xfrm>
          <a:prstGeom prst="rect"/>
          <a:noFill/>
          <a:ln>
            <a:noFill/>
            <a:prstDash/>
          </a:ln>
        </p:spPr>
      </p:pic>
      <p:pic>
        <p:nvPicPr>
          <p:cNvPr id="95" name="그림 259" descr="/temp/fImage67463402599.png"/>
          <p:cNvPicPr>
            <a:picLocks noChangeAspect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84420" y="3724910"/>
            <a:ext cx="324485" cy="327025"/>
          </a:xfrm>
          <a:prstGeom prst="rect"/>
          <a:noFill/>
          <a:ln>
            <a:noFill/>
            <a:prstDash/>
          </a:ln>
        </p:spPr>
      </p:pic>
      <p:cxnSp>
        <p:nvCxnSpPr>
          <p:cNvPr id="96" name="도형 261"/>
          <p:cNvCxnSpPr>
            <a:endCxn id="76" idx="1"/>
          </p:cNvCxnSpPr>
          <p:nvPr/>
        </p:nvCxnSpPr>
        <p:spPr>
          <a:xfrm rot="0">
            <a:off x="5022850" y="4522470"/>
            <a:ext cx="502920" cy="762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도형 264"/>
          <p:cNvCxnSpPr/>
          <p:nvPr/>
        </p:nvCxnSpPr>
        <p:spPr>
          <a:xfrm rot="0" flipH="1">
            <a:off x="1501775" y="3752214"/>
            <a:ext cx="393700" cy="63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도형 265"/>
          <p:cNvCxnSpPr/>
          <p:nvPr/>
        </p:nvCxnSpPr>
        <p:spPr>
          <a:xfrm rot="0" flipH="1">
            <a:off x="2190750" y="3747770"/>
            <a:ext cx="393700" cy="63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도형 266"/>
          <p:cNvCxnSpPr/>
          <p:nvPr/>
        </p:nvCxnSpPr>
        <p:spPr>
          <a:xfrm rot="0" flipV="1">
            <a:off x="1502410" y="3513455"/>
            <a:ext cx="635" cy="22415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도형 267"/>
          <p:cNvCxnSpPr/>
          <p:nvPr/>
        </p:nvCxnSpPr>
        <p:spPr>
          <a:xfrm rot="0" flipH="1" flipV="1">
            <a:off x="2573020" y="3551555"/>
            <a:ext cx="8255" cy="19367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도형 268"/>
          <p:cNvCxnSpPr/>
          <p:nvPr/>
        </p:nvCxnSpPr>
        <p:spPr>
          <a:xfrm rot="0" flipH="1">
            <a:off x="6527165" y="3739515"/>
            <a:ext cx="393700" cy="63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도형 269"/>
          <p:cNvCxnSpPr/>
          <p:nvPr/>
        </p:nvCxnSpPr>
        <p:spPr>
          <a:xfrm rot="0" flipH="1">
            <a:off x="7223125" y="3733799"/>
            <a:ext cx="393700" cy="63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도형 271"/>
          <p:cNvCxnSpPr/>
          <p:nvPr/>
        </p:nvCxnSpPr>
        <p:spPr>
          <a:xfrm rot="0" flipV="1">
            <a:off x="6527800" y="3523615"/>
            <a:ext cx="635" cy="22415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도형 272"/>
          <p:cNvCxnSpPr/>
          <p:nvPr/>
        </p:nvCxnSpPr>
        <p:spPr>
          <a:xfrm rot="0" flipV="1">
            <a:off x="7606665" y="3522980"/>
            <a:ext cx="635" cy="22415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도형 274"/>
          <p:cNvCxnSpPr/>
          <p:nvPr/>
        </p:nvCxnSpPr>
        <p:spPr>
          <a:xfrm rot="0">
            <a:off x="1903094" y="4738370"/>
            <a:ext cx="635" cy="29337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도형 275"/>
          <p:cNvCxnSpPr/>
          <p:nvPr/>
        </p:nvCxnSpPr>
        <p:spPr>
          <a:xfrm rot="0" flipV="1">
            <a:off x="1903094" y="5023485"/>
            <a:ext cx="4799965" cy="825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도형 276"/>
          <p:cNvCxnSpPr/>
          <p:nvPr/>
        </p:nvCxnSpPr>
        <p:spPr>
          <a:xfrm rot="0" flipV="1">
            <a:off x="6702425" y="4733925"/>
            <a:ext cx="2540" cy="28257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도형 277"/>
          <p:cNvSpPr>
            <a:spLocks/>
          </p:cNvSpPr>
          <p:nvPr/>
        </p:nvSpPr>
        <p:spPr>
          <a:xfrm rot="0">
            <a:off x="3397885" y="4900295"/>
            <a:ext cx="2311400" cy="19304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500">
                <a:latin typeface="Arial" charset="0"/>
                <a:ea typeface="Arial" charset="0"/>
              </a:rPr>
              <a:t>DB Replication</a:t>
            </a:r>
            <a:endParaRPr lang="ko-KR" altLang="en-US" sz="1500">
              <a:latin typeface="Arial" charset="0"/>
              <a:ea typeface="Arial" charset="0"/>
            </a:endParaRPr>
          </a:p>
        </p:txBody>
      </p:sp>
      <p:pic>
        <p:nvPicPr>
          <p:cNvPr id="109" name="그림 321" descr="/temp/fImage118934027593.png"/>
          <p:cNvPicPr>
            <a:picLocks noChangeAspect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06900" y="2588895"/>
            <a:ext cx="324485" cy="324485"/>
          </a:xfrm>
          <a:prstGeom prst="rect"/>
          <a:noFill/>
          <a:ln>
            <a:noFill/>
            <a:prstDash/>
          </a:ln>
        </p:spPr>
      </p:pic>
      <p:sp>
        <p:nvSpPr>
          <p:cNvPr id="110" name="도형 323"/>
          <p:cNvSpPr>
            <a:spLocks/>
          </p:cNvSpPr>
          <p:nvPr/>
        </p:nvSpPr>
        <p:spPr>
          <a:xfrm rot="0">
            <a:off x="2912110" y="4675505"/>
            <a:ext cx="624840" cy="17081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latin typeface="Arial" charset="0"/>
                <a:ea typeface="Arial" charset="0"/>
              </a:rPr>
              <a:t>CGW</a:t>
            </a:r>
            <a:endParaRPr lang="ko-KR" altLang="en-US" sz="1000">
              <a:latin typeface="Arial" charset="0"/>
              <a:ea typeface="Arial" charset="0"/>
            </a:endParaRPr>
          </a:p>
        </p:txBody>
      </p:sp>
      <p:sp>
        <p:nvSpPr>
          <p:cNvPr id="111" name="도형 327"/>
          <p:cNvSpPr>
            <a:spLocks/>
          </p:cNvSpPr>
          <p:nvPr/>
        </p:nvSpPr>
        <p:spPr>
          <a:xfrm rot="0">
            <a:off x="5410835" y="4709160"/>
            <a:ext cx="624840" cy="17081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latin typeface="Arial" charset="0"/>
                <a:ea typeface="Arial" charset="0"/>
              </a:rPr>
              <a:t>CGW</a:t>
            </a:r>
            <a:endParaRPr lang="ko-KR" altLang="en-US" sz="1000"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3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395605" y="987425"/>
            <a:ext cx="8353424" cy="3073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400">
              <a:solidFill>
                <a:schemeClr val="bg1">
                  <a:lumMod val="6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 0"/>
          <p:cNvSpPr txBox="1">
            <a:spLocks noGrp="1" noChangeArrowheads="1"/>
          </p:cNvSpPr>
          <p:nvPr/>
        </p:nvSpPr>
        <p:spPr bwMode="auto">
          <a:xfrm rot="0">
            <a:off x="3347085" y="4053840"/>
            <a:ext cx="469899" cy="228600"/>
          </a:xfrm>
          <a:prstGeom prst="rect"/>
          <a:noFill/>
          <a:ln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85725" indent="-857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401320" y="379730"/>
            <a:ext cx="8353424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3400" b="0">
                <a:solidFill>
                  <a:srgbClr val="FFFFFF"/>
                </a:solidFill>
                <a:latin typeface="Arial" charset="0"/>
                <a:cs typeface="Arial" charset="0"/>
              </a:rPr>
              <a:t>Part.2 Projet Specifis</a:t>
            </a:r>
            <a:endParaRPr lang="ko-KR" altLang="en-US" sz="3400" b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389890" y="1269365"/>
            <a:ext cx="8353424" cy="279400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Part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.2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-1 Region Details</a:t>
            </a: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endParaRPr lang="ko-KR" altLang="en-US" sz="24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Part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.2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</a:t>
            </a:r>
            <a:r>
              <a:rPr lang="en-US" altLang="ko-KR" sz="24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Technical content</a:t>
            </a:r>
            <a:endParaRPr lang="ko-KR" altLang="en-US" sz="3200" b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pic>
        <p:nvPicPr>
          <p:cNvPr id="30" name="Picture " descr="/temp/fImage143517238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1175" y="4523105"/>
            <a:ext cx="1792605" cy="336550"/>
          </a:xfrm>
          <a:prstGeom prst="rect"/>
          <a:noFill/>
        </p:spPr>
      </p:pic>
      <p:pic>
        <p:nvPicPr>
          <p:cNvPr id="31" name="Picture " descr="/temp/fImage60117373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68360" y="4446905"/>
            <a:ext cx="364490" cy="3136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16865" y="1479550"/>
            <a:ext cx="8353424" cy="21958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en-US" altLang="ko-KR" sz="48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Region Details</a:t>
            </a:r>
            <a:endParaRPr lang="ko-KR" altLang="en-US" sz="4800" b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396240" y="434340"/>
            <a:ext cx="8353424" cy="42164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lnSpc>
                <a:spcPct val="100000"/>
              </a:lnSpc>
              <a:buFontTx/>
              <a:buNone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Part.2-</a:t>
            </a: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ko-KR" altLang="en-US" sz="3200" b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pic>
        <p:nvPicPr>
          <p:cNvPr id="12" name="Picture " descr="/temp/fImage143569938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1175" y="4523105"/>
            <a:ext cx="1792605" cy="336550"/>
          </a:xfrm>
          <a:prstGeom prst="rect"/>
          <a:noFill/>
        </p:spPr>
      </p:pic>
      <p:pic>
        <p:nvPicPr>
          <p:cNvPr id="13" name="Picture " descr="/temp/fImage601700785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68360" y="4446905"/>
            <a:ext cx="364490" cy="3136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353060" y="27940"/>
            <a:ext cx="8395970" cy="2762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endParaRPr lang="ko-KR" altLang="en-US" sz="1100" b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95605" y="381000"/>
            <a:ext cx="8353424" cy="5048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defTabSz="91440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GB" alt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00000"/>
              </a:lnSpc>
              <a:buFontTx/>
              <a:buNone/>
              <a:defRPr/>
            </a:pP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Region Details</a:t>
            </a:r>
            <a:r>
              <a:rPr lang="en-US" altLang="ko-KR" sz="32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Seoul</a:t>
            </a:r>
            <a:endParaRPr lang="ko-KR" altLang="en-US" sz="3200" b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텍스트 상자 280"/>
          <p:cNvSpPr txBox="1">
            <a:spLocks noChangeAspect="1"/>
          </p:cNvSpPr>
          <p:nvPr/>
        </p:nvSpPr>
        <p:spPr>
          <a:xfrm rot="0">
            <a:off x="457835" y="1029970"/>
            <a:ext cx="3760470" cy="2858770"/>
          </a:xfrm>
          <a:prstGeom prst="rect"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FFFFFF"/>
                </a:solidFill>
                <a:latin typeface="Calibri" charset="0"/>
                <a:ea typeface="Calibri" charset="0"/>
              </a:rPr>
              <a:t>           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AWS Seoul</a:t>
            </a:r>
            <a:r>
              <a:rPr sz="1000">
                <a:solidFill>
                  <a:srgbClr val="FFFFFF"/>
                </a:solidFill>
                <a:latin typeface="Arial" charset="0"/>
                <a:ea typeface="Arial" charset="0"/>
              </a:rPr>
              <a:t> Region awsseoul.interanl</a:t>
            </a:r>
            <a:endParaRPr lang="ko-KR" altLang="en-US" sz="1200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pic>
        <p:nvPicPr>
          <p:cNvPr id="12" name="그림 281" descr="/temp/fImage6365360380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8470" y="1030605"/>
            <a:ext cx="298450" cy="298450"/>
          </a:xfrm>
          <a:prstGeom prst="rect"/>
          <a:noFill/>
          <a:ln>
            <a:noFill/>
            <a:prstDash/>
          </a:ln>
        </p:spPr>
      </p:pic>
      <p:sp>
        <p:nvSpPr>
          <p:cNvPr id="13" name="텍스트 상자 282"/>
          <p:cNvSpPr txBox="1">
            <a:spLocks noChangeAspect="1"/>
          </p:cNvSpPr>
          <p:nvPr/>
        </p:nvSpPr>
        <p:spPr>
          <a:xfrm rot="0">
            <a:off x="586740" y="1369695"/>
            <a:ext cx="3502660" cy="2416175"/>
          </a:xfrm>
          <a:prstGeom prst="rect"/>
          <a:ln w="12700" cap="flat" cmpd="sng">
            <a:solidFill>
              <a:srgbClr val="A166F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A166FF"/>
                </a:solidFill>
                <a:latin typeface="Arial" charset="0"/>
                <a:ea typeface="Arial" charset="0"/>
              </a:rPr>
              <a:t>         Seoul - VPC 10.1.0.0/16</a:t>
            </a:r>
            <a:endParaRPr lang="ko-KR" altLang="en-US" sz="1000">
              <a:solidFill>
                <a:srgbClr val="A166FF"/>
              </a:solidFill>
              <a:latin typeface="Arial" charset="0"/>
              <a:ea typeface="Arial" charset="0"/>
            </a:endParaRPr>
          </a:p>
        </p:txBody>
      </p:sp>
      <p:pic>
        <p:nvPicPr>
          <p:cNvPr id="14" name="그림 283" descr="/temp/fImage6483362508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9120" y="1407160"/>
            <a:ext cx="257810" cy="258445"/>
          </a:xfrm>
          <a:prstGeom prst="rect"/>
          <a:noFill/>
          <a:ln>
            <a:noFill/>
            <a:prstDash/>
          </a:ln>
        </p:spPr>
      </p:pic>
      <p:sp>
        <p:nvSpPr>
          <p:cNvPr id="15" name="텍스트 상자 284"/>
          <p:cNvSpPr txBox="1">
            <a:spLocks noChangeAspect="1"/>
          </p:cNvSpPr>
          <p:nvPr/>
        </p:nvSpPr>
        <p:spPr>
          <a:xfrm rot="0">
            <a:off x="619125" y="1682750"/>
            <a:ext cx="1618615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ap-northeast-2a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16" name="텍스트 상자 285"/>
          <p:cNvSpPr txBox="1">
            <a:spLocks noChangeAspect="1"/>
          </p:cNvSpPr>
          <p:nvPr/>
        </p:nvSpPr>
        <p:spPr>
          <a:xfrm rot="0">
            <a:off x="2469515" y="1689735"/>
            <a:ext cx="1581150" cy="1964690"/>
          </a:xfrm>
          <a:prstGeom prst="rect"/>
          <a:ln w="12700" cap="flat" cmpd="sng">
            <a:solidFill>
              <a:srgbClr val="03A0C7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ctr"/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ap-northeast-2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c</a:t>
            </a:r>
            <a:endParaRPr lang="ko-KR" altLang="en-US" sz="1000">
              <a:solidFill>
                <a:srgbClr val="03A0C7"/>
              </a:solidFill>
              <a:latin typeface="Arial" charset="0"/>
              <a:ea typeface="Arial" charset="0"/>
            </a:endParaRPr>
          </a:p>
        </p:txBody>
      </p:sp>
      <p:sp>
        <p:nvSpPr>
          <p:cNvPr id="17" name="텍스트 상자 286"/>
          <p:cNvSpPr txBox="1">
            <a:spLocks noChangeAspect="1"/>
          </p:cNvSpPr>
          <p:nvPr/>
        </p:nvSpPr>
        <p:spPr>
          <a:xfrm rot="0">
            <a:off x="756285" y="1939925"/>
            <a:ext cx="1384935" cy="692785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Public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10.1.1.0/24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         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pic>
        <p:nvPicPr>
          <p:cNvPr id="18" name="그림 287" descr="/temp/fImage3138366648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6285" y="1939925"/>
            <a:ext cx="224155" cy="201930"/>
          </a:xfrm>
          <a:prstGeom prst="rect"/>
          <a:noFill/>
          <a:ln>
            <a:noFill/>
            <a:prstDash/>
          </a:ln>
        </p:spPr>
      </p:pic>
      <p:sp>
        <p:nvSpPr>
          <p:cNvPr id="19" name="텍스트 상자 288"/>
          <p:cNvSpPr txBox="1">
            <a:spLocks noChangeAspect="1"/>
          </p:cNvSpPr>
          <p:nvPr/>
        </p:nvSpPr>
        <p:spPr>
          <a:xfrm rot="0">
            <a:off x="2622550" y="1939289"/>
            <a:ext cx="1384935" cy="692785"/>
          </a:xfrm>
          <a:prstGeom prst="rect"/>
          <a:solidFill>
            <a:srgbClr val="929B8C"/>
          </a:solidFill>
          <a:ln w="12700" cap="flat" cmpd="sng">
            <a:solidFill>
              <a:srgbClr val="548235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      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Public </a:t>
            </a:r>
            <a:r>
              <a:rPr sz="1000">
                <a:solidFill>
                  <a:srgbClr val="548235"/>
                </a:solidFill>
                <a:latin typeface="Arial" charset="0"/>
                <a:ea typeface="Arial" charset="0"/>
              </a:rPr>
              <a:t>10.1.2.0/24</a:t>
            </a:r>
            <a:endParaRPr lang="ko-KR" altLang="en-US" sz="1000">
              <a:solidFill>
                <a:srgbClr val="548235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289"/>
          <p:cNvSpPr txBox="1">
            <a:spLocks noChangeAspect="1"/>
          </p:cNvSpPr>
          <p:nvPr/>
        </p:nvSpPr>
        <p:spPr>
          <a:xfrm rot="0">
            <a:off x="757555" y="2856230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10.1.3.0/24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21" name="그림 290" descr="/temp/fImage3436369483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7555" y="2856230"/>
            <a:ext cx="214630" cy="207010"/>
          </a:xfrm>
          <a:prstGeom prst="rect"/>
          <a:noFill/>
          <a:ln>
            <a:noFill/>
            <a:prstDash/>
          </a:ln>
        </p:spPr>
      </p:pic>
      <p:sp>
        <p:nvSpPr>
          <p:cNvPr id="22" name="텍스트 상자 291"/>
          <p:cNvSpPr txBox="1">
            <a:spLocks noChangeAspect="1"/>
          </p:cNvSpPr>
          <p:nvPr/>
        </p:nvSpPr>
        <p:spPr>
          <a:xfrm rot="0">
            <a:off x="2606675" y="2865120"/>
            <a:ext cx="1349375" cy="682625"/>
          </a:xfrm>
          <a:prstGeom prst="rect"/>
          <a:solidFill>
            <a:srgbClr val="515A6C"/>
          </a:solidFill>
          <a:ln w="12700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03A0C7"/>
                </a:solidFill>
                <a:latin typeface="Calibri" charset="0"/>
                <a:ea typeface="Calibri" charset="0"/>
              </a:rPr>
              <a:t>     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 Private </a:t>
            </a:r>
            <a:r>
              <a:rPr sz="1000">
                <a:solidFill>
                  <a:srgbClr val="03A0C7"/>
                </a:solidFill>
                <a:latin typeface="Arial" charset="0"/>
                <a:ea typeface="Arial" charset="0"/>
              </a:rPr>
              <a:t>10.1.3.0/24</a:t>
            </a:r>
            <a:endParaRPr lang="ko-KR" altLang="en-US" sz="1200">
              <a:solidFill>
                <a:srgbClr val="03A0C7"/>
              </a:solidFill>
              <a:latin typeface="Calibri" charset="0"/>
              <a:ea typeface="Calibri" charset="0"/>
            </a:endParaRPr>
          </a:p>
        </p:txBody>
      </p:sp>
      <p:pic>
        <p:nvPicPr>
          <p:cNvPr id="23" name="그림 292" descr="/temp/fImage343637173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06675" y="2864485"/>
            <a:ext cx="213995" cy="207010"/>
          </a:xfrm>
          <a:prstGeom prst="rect"/>
          <a:noFill/>
          <a:ln>
            <a:noFill/>
            <a:prstDash/>
          </a:ln>
        </p:spPr>
      </p:pic>
      <p:sp>
        <p:nvSpPr>
          <p:cNvPr id="24" name="텍스트 상자 293"/>
          <p:cNvSpPr txBox="1">
            <a:spLocks noChangeAspect="1"/>
          </p:cNvSpPr>
          <p:nvPr/>
        </p:nvSpPr>
        <p:spPr>
          <a:xfrm rot="0">
            <a:off x="451485" y="4062730"/>
            <a:ext cx="3764915" cy="817880"/>
          </a:xfrm>
          <a:prstGeom prst="rect"/>
          <a:ln w="12700" cap="flat" cmpd="sng">
            <a:solidFill>
              <a:srgbClr val="8FA7C4">
                <a:alpha val="100000"/>
              </a:srgbClr>
            </a:solidFill>
            <a:prstDash val="solid"/>
            <a:miter lim="800000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        </a:t>
            </a:r>
            <a:r>
              <a:rPr sz="1000">
                <a:solidFill>
                  <a:srgbClr val="8FA7C4"/>
                </a:solidFill>
                <a:latin typeface="Arial" charset="0"/>
                <a:ea typeface="Arial" charset="0"/>
              </a:rPr>
              <a:t>Seoul</a:t>
            </a:r>
            <a:r>
              <a:rPr sz="1200">
                <a:solidFill>
                  <a:srgbClr val="8FA7C4"/>
                </a:solidFill>
                <a:latin typeface="Calibri" charset="0"/>
                <a:ea typeface="Calibri" charset="0"/>
              </a:rPr>
              <a:t> On-Premise idcseoul.interna 10.2.0.0/16</a:t>
            </a:r>
            <a:endParaRPr lang="ko-KR" altLang="en-US" sz="1000">
              <a:solidFill>
                <a:srgbClr val="8FA7C4"/>
              </a:solidFill>
              <a:latin typeface="Arial" charset="0"/>
              <a:ea typeface="Arial" charset="0"/>
            </a:endParaRPr>
          </a:p>
        </p:txBody>
      </p:sp>
      <p:pic>
        <p:nvPicPr>
          <p:cNvPr id="25" name="그림 294" descr="/temp/fImage1550373341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0690" y="4054475"/>
            <a:ext cx="286385" cy="286385"/>
          </a:xfrm>
          <a:prstGeom prst="rect"/>
          <a:noFill/>
          <a:ln>
            <a:noFill/>
            <a:prstDash/>
          </a:ln>
        </p:spPr>
      </p:pic>
      <p:pic>
        <p:nvPicPr>
          <p:cNvPr id="26" name="그림 295" descr="/temp/fImage72593374793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5670" y="3515360"/>
            <a:ext cx="310515" cy="301625"/>
          </a:xfrm>
          <a:prstGeom prst="rect"/>
          <a:noFill/>
          <a:ln>
            <a:noFill/>
            <a:prstDash/>
          </a:ln>
        </p:spPr>
      </p:pic>
      <p:pic>
        <p:nvPicPr>
          <p:cNvPr id="27" name="그림 296" descr="/temp/fImage30503752640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5180" y="2134235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28" name="그림 297" descr="/temp/fImage3050376176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1290" y="2134235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29" name="그림 298" descr="/temp/fImage31383772486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21280" y="1932940"/>
            <a:ext cx="224155" cy="201930"/>
          </a:xfrm>
          <a:prstGeom prst="rect"/>
          <a:noFill/>
          <a:ln>
            <a:noFill/>
            <a:prstDash/>
          </a:ln>
        </p:spPr>
      </p:pic>
      <p:pic>
        <p:nvPicPr>
          <p:cNvPr id="30" name="그림 299" descr="/temp/fImage30503788134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86685" y="3079115"/>
            <a:ext cx="458470" cy="458470"/>
          </a:xfrm>
          <a:prstGeom prst="rect"/>
          <a:noFill/>
          <a:ln>
            <a:noFill/>
            <a:prstDash/>
          </a:ln>
        </p:spPr>
      </p:pic>
      <p:pic>
        <p:nvPicPr>
          <p:cNvPr id="31" name="그림 300" descr="/temp/fImage30503797322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6925" y="3077845"/>
            <a:ext cx="458470" cy="458470"/>
          </a:xfrm>
          <a:prstGeom prst="rect"/>
          <a:noFill/>
          <a:ln>
            <a:noFill/>
            <a:prstDash/>
          </a:ln>
        </p:spPr>
      </p:pic>
      <p:sp>
        <p:nvSpPr>
          <p:cNvPr id="32" name="도형 301"/>
          <p:cNvSpPr>
            <a:spLocks/>
          </p:cNvSpPr>
          <p:nvPr/>
        </p:nvSpPr>
        <p:spPr>
          <a:xfrm rot="0">
            <a:off x="1249680" y="2269490"/>
            <a:ext cx="857250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NAT-EC2-1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02"/>
          <p:cNvSpPr>
            <a:spLocks/>
          </p:cNvSpPr>
          <p:nvPr/>
        </p:nvSpPr>
        <p:spPr>
          <a:xfrm rot="0">
            <a:off x="3154680" y="2270125"/>
            <a:ext cx="857250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548235"/>
                </a:solidFill>
                <a:latin typeface="맑은 고딕" charset="0"/>
                <a:ea typeface="맑은 고딕" charset="0"/>
              </a:rPr>
              <a:t>NAT-EC2-2</a:t>
            </a:r>
            <a:endParaRPr lang="ko-KR" altLang="en-US" sz="1000">
              <a:solidFill>
                <a:srgbClr val="54823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03"/>
          <p:cNvSpPr>
            <a:spLocks/>
          </p:cNvSpPr>
          <p:nvPr/>
        </p:nvSpPr>
        <p:spPr>
          <a:xfrm rot="0">
            <a:off x="1147445" y="3190240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Web1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1.3.100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04"/>
          <p:cNvSpPr>
            <a:spLocks/>
          </p:cNvSpPr>
          <p:nvPr/>
        </p:nvSpPr>
        <p:spPr>
          <a:xfrm rot="0">
            <a:off x="3060065" y="3198495"/>
            <a:ext cx="991235" cy="19113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Web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10.</a:t>
            </a:r>
            <a:r>
              <a:rPr sz="1000">
                <a:solidFill>
                  <a:srgbClr val="03A0C7"/>
                </a:solidFill>
                <a:latin typeface="맑은 고딕" charset="0"/>
                <a:ea typeface="맑은 고딕" charset="0"/>
              </a:rPr>
              <a:t>1.4.100</a:t>
            </a:r>
            <a:endParaRPr lang="ko-KR" altLang="en-US" sz="1000">
              <a:solidFill>
                <a:srgbClr val="03A0C7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6" name="그림 305" descr="/temp/fImage20643847525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9460" y="4283710"/>
            <a:ext cx="393065" cy="393065"/>
          </a:xfrm>
          <a:prstGeom prst="rect"/>
          <a:noFill/>
          <a:ln>
            <a:noFill/>
            <a:prstDash/>
          </a:ln>
        </p:spPr>
      </p:pic>
      <p:sp>
        <p:nvSpPr>
          <p:cNvPr id="37" name="도형 306"/>
          <p:cNvSpPr>
            <a:spLocks/>
          </p:cNvSpPr>
          <p:nvPr/>
        </p:nvSpPr>
        <p:spPr>
          <a:xfrm rot="0">
            <a:off x="1066165" y="429133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DNSserver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bind9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10.2.1.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2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38" name="그림 307" descr="/temp/fImage46963866908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4540" y="4291330"/>
            <a:ext cx="393700" cy="393700"/>
          </a:xfrm>
          <a:prstGeom prst="rect"/>
          <a:noFill/>
          <a:ln>
            <a:noFill/>
            <a:prstDash/>
          </a:ln>
        </p:spPr>
      </p:pic>
      <p:sp>
        <p:nvSpPr>
          <p:cNvPr id="39" name="도형 308"/>
          <p:cNvSpPr>
            <a:spLocks/>
          </p:cNvSpPr>
          <p:nvPr/>
        </p:nvSpPr>
        <p:spPr>
          <a:xfrm rot="0">
            <a:off x="2341245" y="4293870"/>
            <a:ext cx="863600" cy="3778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DB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server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(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Master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)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hangingPunct="1"/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10.2.1.</a:t>
            </a:r>
            <a:r>
              <a:rPr sz="900">
                <a:solidFill>
                  <a:srgbClr val="FFFFFF"/>
                </a:solidFill>
                <a:latin typeface="Arial" charset="0"/>
                <a:ea typeface="Arial" charset="0"/>
              </a:rPr>
              <a:t>100</a:t>
            </a:r>
            <a:endParaRPr lang="ko-KR" altLang="en-US" sz="90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pic>
        <p:nvPicPr>
          <p:cNvPr id="40" name="그림 309" descr="/temp/fImage93473881822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16605" y="4291330"/>
            <a:ext cx="401955" cy="378460"/>
          </a:xfrm>
          <a:prstGeom prst="rect"/>
          <a:noFill/>
          <a:ln>
            <a:noFill/>
            <a:prstDash/>
          </a:ln>
        </p:spPr>
      </p:pic>
      <p:pic>
        <p:nvPicPr>
          <p:cNvPr id="41" name="그림 310" descr="/temp/fImage98283896535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46300" y="2049145"/>
            <a:ext cx="458470" cy="458470"/>
          </a:xfrm>
          <a:prstGeom prst="rect"/>
          <a:noFill/>
          <a:ln>
            <a:noFill/>
            <a:prstDash/>
          </a:ln>
        </p:spPr>
      </p:pic>
      <p:cxnSp>
        <p:nvCxnSpPr>
          <p:cNvPr id="42" name="도형 311"/>
          <p:cNvCxnSpPr/>
          <p:nvPr/>
        </p:nvCxnSpPr>
        <p:spPr>
          <a:xfrm rot="0" flipH="1">
            <a:off x="4380230" y="2927350"/>
            <a:ext cx="4445" cy="154178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312"/>
          <p:cNvCxnSpPr/>
          <p:nvPr/>
        </p:nvCxnSpPr>
        <p:spPr>
          <a:xfrm rot="0" flipH="1">
            <a:off x="3717925" y="4476115"/>
            <a:ext cx="678180" cy="444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도형 313"/>
          <p:cNvCxnSpPr/>
          <p:nvPr/>
        </p:nvCxnSpPr>
        <p:spPr>
          <a:xfrm rot="0" flipH="1">
            <a:off x="1798955" y="3752214"/>
            <a:ext cx="393700" cy="63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314"/>
          <p:cNvCxnSpPr/>
          <p:nvPr/>
        </p:nvCxnSpPr>
        <p:spPr>
          <a:xfrm rot="0" flipH="1">
            <a:off x="2487930" y="3747770"/>
            <a:ext cx="393700" cy="63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도형 315"/>
          <p:cNvCxnSpPr/>
          <p:nvPr/>
        </p:nvCxnSpPr>
        <p:spPr>
          <a:xfrm rot="0" flipV="1">
            <a:off x="1799590" y="3513455"/>
            <a:ext cx="635" cy="22415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도형 316"/>
          <p:cNvCxnSpPr/>
          <p:nvPr/>
        </p:nvCxnSpPr>
        <p:spPr>
          <a:xfrm rot="0" flipH="1" flipV="1">
            <a:off x="2870200" y="3551555"/>
            <a:ext cx="8255" cy="19367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317" descr="/temp/fImage685483966471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03700" y="2581275"/>
            <a:ext cx="346710" cy="346710"/>
          </a:xfrm>
          <a:prstGeom prst="rect"/>
          <a:noFill/>
          <a:ln>
            <a:noFill/>
            <a:prstDash/>
          </a:ln>
        </p:spPr>
      </p:pic>
      <p:sp>
        <p:nvSpPr>
          <p:cNvPr id="49" name="도형 330"/>
          <p:cNvSpPr>
            <a:spLocks/>
          </p:cNvSpPr>
          <p:nvPr/>
        </p:nvSpPr>
        <p:spPr>
          <a:xfrm rot="0">
            <a:off x="3209290" y="4675505"/>
            <a:ext cx="624840" cy="17081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>
                <a:latin typeface="Arial" charset="0"/>
                <a:ea typeface="Arial" charset="0"/>
              </a:rPr>
              <a:t>CGW</a:t>
            </a:r>
            <a:endParaRPr lang="ko-KR" altLang="en-US" sz="1000">
              <a:latin typeface="Arial" charset="0"/>
              <a:ea typeface="Arial" charset="0"/>
            </a:endParaRPr>
          </a:p>
        </p:txBody>
      </p:sp>
      <p:graphicFrame>
        <p:nvGraphicFramePr>
          <p:cNvPr id="50" name="표 334"/>
          <p:cNvGraphicFramePr>
            <a:graphicFrameLocks noGrp="1"/>
          </p:cNvGraphicFramePr>
          <p:nvPr/>
        </p:nvGraphicFramePr>
        <p:xfrm>
          <a:off x="4914900" y="1144270"/>
          <a:ext cx="3543935" cy="3542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/>
                <a:gridCol w="1810385"/>
              </a:tblGrid>
              <a:tr h="34036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600" kern="1200" i="0" b="1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</a:rPr>
                        <a:t>Resouce</a:t>
                      </a:r>
                      <a:endParaRPr lang="ko-KR" altLang="en-US" sz="1600" kern="1200" i="0" b="1">
                        <a:solidFill>
                          <a:schemeClr val="lt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600" kern="1200" i="0" b="1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</a:rPr>
                        <a:t>Role</a:t>
                      </a:r>
                      <a:endParaRPr lang="ko-KR" altLang="en-US" sz="1600" kern="1200" i="0" b="1">
                        <a:solidFill>
                          <a:schemeClr val="lt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>
                    <a:solidFill>
                      <a:srgbClr val="404040"/>
                    </a:solidFill>
                  </a:tcPr>
                </a:tc>
              </a:tr>
              <a:tr h="30924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NAT-EC2-*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NAT Device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Web*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Webserver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79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TGW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Trangit Gateway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79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CGW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Customer Gateway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79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ALB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Load Balancing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79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Route 53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DNS Web service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79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Route 53 Resolver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Outbound Endpoint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79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“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Inbound Endpoint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  <a:tr h="30924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ResolverRule</a:t>
                      </a:r>
                      <a:endParaRPr lang="ko-KR" altLang="en-US" sz="1400" kern="120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rgbClr val="404040"/>
                          </a:solidFill>
                          <a:latin typeface="Arial" charset="0"/>
                          <a:ea typeface="Arial" charset="0"/>
                        </a:rPr>
                        <a:t>Forward Rule</a:t>
                      </a:r>
                      <a:endParaRPr lang="ko-KR" altLang="en-US" sz="1400" kern="1200" i="0" b="0">
                        <a:solidFill>
                          <a:srgbClr val="40404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pic>
        <p:nvPicPr>
          <p:cNvPr id="51" name="그림 368" descr="/temp/fImage67464451555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29100" y="3729355"/>
            <a:ext cx="324485" cy="32702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WebOffice</Application>
  <AppVersion>12.000</AppVersion>
  <Characters>0</Characters>
  <CharactersWithSpaces>0</CharactersWithSpaces>
  <DocSecurity>0</DocSecurity>
  <HyperlinksChanged>false</HyperlinksChanged>
  <Lines>0</Lines>
  <LinksUpToDate>false</LinksUpToDate>
  <Pages>44</Pages>
  <Paragraphs>39</Paragraphs>
  <Words>100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Polaris  Office</dc:creator>
  <cp:lastModifiedBy>  </cp:lastModifiedBy>
  <dc:title>PowerPoint 프레젠테이션</dc:title>
  <dcterms:modified xsi:type="dcterms:W3CDTF">2016-10-04T04:53:02Z</dcterms:modified>
</cp:coreProperties>
</file>